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4" r:id="rId1"/>
  </p:sldMasterIdLst>
  <p:notesMasterIdLst>
    <p:notesMasterId r:id="rId52"/>
  </p:notesMasterIdLst>
  <p:handoutMasterIdLst>
    <p:handoutMasterId r:id="rId53"/>
  </p:handoutMasterIdLst>
  <p:sldIdLst>
    <p:sldId id="1344" r:id="rId2"/>
    <p:sldId id="343" r:id="rId3"/>
    <p:sldId id="293" r:id="rId4"/>
    <p:sldId id="1510" r:id="rId5"/>
    <p:sldId id="1519" r:id="rId6"/>
    <p:sldId id="1517" r:id="rId7"/>
    <p:sldId id="1514" r:id="rId8"/>
    <p:sldId id="1501" r:id="rId9"/>
    <p:sldId id="1503" r:id="rId10"/>
    <p:sldId id="1513" r:id="rId11"/>
    <p:sldId id="1456" r:id="rId12"/>
    <p:sldId id="294" r:id="rId13"/>
    <p:sldId id="1520" r:id="rId14"/>
    <p:sldId id="1329" r:id="rId15"/>
    <p:sldId id="257" r:id="rId16"/>
    <p:sldId id="1482" r:id="rId17"/>
    <p:sldId id="265" r:id="rId18"/>
    <p:sldId id="1366" r:id="rId19"/>
    <p:sldId id="1341" r:id="rId20"/>
    <p:sldId id="1522" r:id="rId21"/>
    <p:sldId id="263" r:id="rId22"/>
    <p:sldId id="264" r:id="rId23"/>
    <p:sldId id="1521" r:id="rId24"/>
    <p:sldId id="1502" r:id="rId25"/>
    <p:sldId id="267" r:id="rId26"/>
    <p:sldId id="1523" r:id="rId27"/>
    <p:sldId id="262" r:id="rId28"/>
    <p:sldId id="273" r:id="rId29"/>
    <p:sldId id="274" r:id="rId30"/>
    <p:sldId id="279" r:id="rId31"/>
    <p:sldId id="285" r:id="rId32"/>
    <p:sldId id="261" r:id="rId33"/>
    <p:sldId id="1442" r:id="rId34"/>
    <p:sldId id="1524" r:id="rId35"/>
    <p:sldId id="1443" r:id="rId36"/>
    <p:sldId id="1420" r:id="rId37"/>
    <p:sldId id="1474" r:id="rId38"/>
    <p:sldId id="1457" r:id="rId39"/>
    <p:sldId id="1505" r:id="rId40"/>
    <p:sldId id="1511" r:id="rId41"/>
    <p:sldId id="1512" r:id="rId42"/>
    <p:sldId id="1475" r:id="rId43"/>
    <p:sldId id="1480" r:id="rId44"/>
    <p:sldId id="1372" r:id="rId45"/>
    <p:sldId id="1348" r:id="rId46"/>
    <p:sldId id="1357" r:id="rId47"/>
    <p:sldId id="1506" r:id="rId48"/>
    <p:sldId id="1507" r:id="rId49"/>
    <p:sldId id="1509" r:id="rId50"/>
    <p:sldId id="1508" r:id="rId51"/>
  </p:sldIdLst>
  <p:sldSz cx="12192000" cy="6858000"/>
  <p:notesSz cx="9601200" cy="7315200"/>
  <p:defaultTextStyle>
    <a:defPPr>
      <a:defRPr lang="en-US"/>
    </a:defPPr>
    <a:lvl1pPr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1pPr>
    <a:lvl2pPr marL="4572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2pPr>
    <a:lvl3pPr marL="9144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3pPr>
    <a:lvl4pPr marL="13716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4pPr>
    <a:lvl5pPr marL="1828800" algn="ctr" rtl="0" fontAlgn="base">
      <a:spcBef>
        <a:spcPct val="20000"/>
      </a:spcBef>
      <a:spcAft>
        <a:spcPct val="0"/>
      </a:spcAft>
      <a:buClr>
        <a:schemeClr val="hlink"/>
      </a:buClr>
      <a:buSzPct val="55000"/>
      <a:buFont typeface="Wingdings" pitchFamily="2" charset="2"/>
      <a:defRPr sz="2000" kern="1200">
        <a:solidFill>
          <a:schemeClr val="tx1"/>
        </a:solidFill>
        <a:latin typeface="Tahoma" pitchFamily="34" charset="0"/>
        <a:ea typeface="+mn-ea"/>
        <a:cs typeface="+mn-cs"/>
      </a:defRPr>
    </a:lvl5pPr>
    <a:lvl6pPr marL="2286000" algn="l" defTabSz="914400" rtl="0" eaLnBrk="1" latinLnBrk="0" hangingPunct="1">
      <a:defRPr sz="2000" kern="1200">
        <a:solidFill>
          <a:schemeClr val="tx1"/>
        </a:solidFill>
        <a:latin typeface="Tahoma" pitchFamily="34" charset="0"/>
        <a:ea typeface="+mn-ea"/>
        <a:cs typeface="+mn-cs"/>
      </a:defRPr>
    </a:lvl6pPr>
    <a:lvl7pPr marL="2743200" algn="l" defTabSz="914400" rtl="0" eaLnBrk="1" latinLnBrk="0" hangingPunct="1">
      <a:defRPr sz="2000" kern="1200">
        <a:solidFill>
          <a:schemeClr val="tx1"/>
        </a:solidFill>
        <a:latin typeface="Tahoma" pitchFamily="34" charset="0"/>
        <a:ea typeface="+mn-ea"/>
        <a:cs typeface="+mn-cs"/>
      </a:defRPr>
    </a:lvl7pPr>
    <a:lvl8pPr marL="3200400" algn="l" defTabSz="914400" rtl="0" eaLnBrk="1" latinLnBrk="0" hangingPunct="1">
      <a:defRPr sz="2000" kern="1200">
        <a:solidFill>
          <a:schemeClr val="tx1"/>
        </a:solidFill>
        <a:latin typeface="Tahoma" pitchFamily="34" charset="0"/>
        <a:ea typeface="+mn-ea"/>
        <a:cs typeface="+mn-cs"/>
      </a:defRPr>
    </a:lvl8pPr>
    <a:lvl9pPr marL="3657600" algn="l" defTabSz="914400" rtl="0" eaLnBrk="1" latinLnBrk="0" hangingPunct="1">
      <a:defRPr sz="2000" kern="1200">
        <a:solidFill>
          <a:schemeClr val="tx1"/>
        </a:solidFill>
        <a:latin typeface="Tahoma" pitchFamily="34" charset="0"/>
        <a:ea typeface="+mn-ea"/>
        <a:cs typeface="+mn-cs"/>
      </a:defRPr>
    </a:lvl9pPr>
  </p:defaultTextStyle>
  <p:extLst>
    <p:ext uri="{521415D9-36F7-43E2-AB2F-B90AF26B5E84}">
      <p14:sectionLst xmlns:p14="http://schemas.microsoft.com/office/powerpoint/2010/main">
        <p14:section name="Default Section" id="{CD367A80-E1D0-4283-84A7-6215EC2C7308}">
          <p14:sldIdLst>
            <p14:sldId id="1344"/>
            <p14:sldId id="343"/>
            <p14:sldId id="293"/>
            <p14:sldId id="1510"/>
            <p14:sldId id="1519"/>
            <p14:sldId id="1517"/>
            <p14:sldId id="1514"/>
            <p14:sldId id="1501"/>
            <p14:sldId id="1503"/>
            <p14:sldId id="1513"/>
            <p14:sldId id="1456"/>
            <p14:sldId id="294"/>
            <p14:sldId id="1520"/>
            <p14:sldId id="1329"/>
            <p14:sldId id="257"/>
            <p14:sldId id="1482"/>
            <p14:sldId id="265"/>
            <p14:sldId id="1366"/>
            <p14:sldId id="1341"/>
            <p14:sldId id="1522"/>
            <p14:sldId id="263"/>
            <p14:sldId id="264"/>
            <p14:sldId id="1521"/>
            <p14:sldId id="1502"/>
            <p14:sldId id="267"/>
            <p14:sldId id="1523"/>
            <p14:sldId id="262"/>
            <p14:sldId id="273"/>
            <p14:sldId id="274"/>
            <p14:sldId id="279"/>
            <p14:sldId id="285"/>
            <p14:sldId id="261"/>
            <p14:sldId id="1442"/>
            <p14:sldId id="1524"/>
            <p14:sldId id="1443"/>
            <p14:sldId id="1420"/>
            <p14:sldId id="1474"/>
            <p14:sldId id="1457"/>
            <p14:sldId id="1505"/>
            <p14:sldId id="1511"/>
            <p14:sldId id="1512"/>
            <p14:sldId id="1475"/>
            <p14:sldId id="1480"/>
            <p14:sldId id="1372"/>
            <p14:sldId id="1348"/>
            <p14:sldId id="1357"/>
            <p14:sldId id="1506"/>
            <p14:sldId id="1507"/>
            <p14:sldId id="1509"/>
            <p14:sldId id="1508"/>
          </p14:sldIdLst>
        </p14:section>
      </p14:sectionLst>
    </p:ext>
    <p:ext uri="{EFAFB233-063F-42B5-8137-9DF3F51BA10A}">
      <p15:sldGuideLst xmlns:p15="http://schemas.microsoft.com/office/powerpoint/2012/main">
        <p15:guide id="1" orient="horz" pos="3888" userDrawn="1">
          <p15:clr>
            <a:srgbClr val="A4A3A4"/>
          </p15:clr>
        </p15:guide>
        <p15:guide id="2" pos="7360" userDrawn="1">
          <p15:clr>
            <a:srgbClr val="A4A3A4"/>
          </p15:clr>
        </p15:guide>
      </p15:sldGuideLst>
    </p:ext>
    <p:ext uri="{2D200454-40CA-4A62-9FC3-DE9A4176ACB9}">
      <p15:notesGuideLst xmlns:p15="http://schemas.microsoft.com/office/powerpoint/2012/main">
        <p15:guide id="1" orient="horz" pos="2304">
          <p15:clr>
            <a:srgbClr val="A4A3A4"/>
          </p15:clr>
        </p15:guide>
        <p15:guide id="2" pos="302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dreas Haeberlen"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33CC33"/>
    <a:srgbClr val="66FFFF"/>
    <a:srgbClr val="00FFFF"/>
    <a:srgbClr val="00CC00"/>
    <a:srgbClr val="FF3399"/>
    <a:srgbClr val="66FF33"/>
    <a:srgbClr val="FFCC99"/>
    <a:srgbClr val="FF33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838" autoAdjust="0"/>
    <p:restoredTop sz="61959" autoAdjust="0"/>
  </p:normalViewPr>
  <p:slideViewPr>
    <p:cSldViewPr snapToGrid="0">
      <p:cViewPr varScale="1">
        <p:scale>
          <a:sx n="44" d="100"/>
          <a:sy n="44" d="100"/>
        </p:scale>
        <p:origin x="1050" y="42"/>
      </p:cViewPr>
      <p:guideLst>
        <p:guide orient="horz" pos="3888"/>
        <p:guide pos="73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122" d="100"/>
          <a:sy n="122" d="100"/>
        </p:scale>
        <p:origin x="-1344" y="-96"/>
      </p:cViewPr>
      <p:guideLst>
        <p:guide orient="horz" pos="2304"/>
        <p:guide pos="302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张 智" userId="36bdf691fd3510be" providerId="LiveId" clId="{12583562-343F-4341-A006-F77A2B1809D1}"/>
    <pc:docChg chg="undo redo custSel addSld delSld modSld sldOrd addSection delSection modSection">
      <pc:chgData name="张 智" userId="36bdf691fd3510be" providerId="LiveId" clId="{12583562-343F-4341-A006-F77A2B1809D1}" dt="2023-08-08T05:54:11.663" v="34126" actId="27636"/>
      <pc:docMkLst>
        <pc:docMk/>
      </pc:docMkLst>
      <pc:sldChg chg="delSp modSp add mod modAnim modNotesTx">
        <pc:chgData name="张 智" userId="36bdf691fd3510be" providerId="LiveId" clId="{12583562-343F-4341-A006-F77A2B1809D1}" dt="2023-08-08T03:40:13.209" v="27573" actId="20577"/>
        <pc:sldMkLst>
          <pc:docMk/>
          <pc:sldMk cId="3223913337" sldId="257"/>
        </pc:sldMkLst>
        <pc:spChg chg="mod">
          <ac:chgData name="张 智" userId="36bdf691fd3510be" providerId="LiveId" clId="{12583562-343F-4341-A006-F77A2B1809D1}" dt="2023-07-28T08:42:40.289" v="709" actId="1076"/>
          <ac:spMkLst>
            <pc:docMk/>
            <pc:sldMk cId="3223913337" sldId="257"/>
            <ac:spMk id="2" creationId="{00000000-0000-0000-0000-000000000000}"/>
          </ac:spMkLst>
        </pc:spChg>
        <pc:spChg chg="mod">
          <ac:chgData name="张 智" userId="36bdf691fd3510be" providerId="LiveId" clId="{12583562-343F-4341-A006-F77A2B1809D1}" dt="2023-07-29T14:13:27.695" v="1125" actId="20577"/>
          <ac:spMkLst>
            <pc:docMk/>
            <pc:sldMk cId="3223913337" sldId="257"/>
            <ac:spMk id="3" creationId="{00000000-0000-0000-0000-000000000000}"/>
          </ac:spMkLst>
        </pc:spChg>
        <pc:spChg chg="del">
          <ac:chgData name="张 智" userId="36bdf691fd3510be" providerId="LiveId" clId="{12583562-343F-4341-A006-F77A2B1809D1}" dt="2023-07-28T08:43:31.892" v="722" actId="478"/>
          <ac:spMkLst>
            <pc:docMk/>
            <pc:sldMk cId="3223913337" sldId="257"/>
            <ac:spMk id="4" creationId="{46C6859F-3B8E-9B42-8C8F-4C2A752B58C2}"/>
          </ac:spMkLst>
        </pc:spChg>
      </pc:sldChg>
      <pc:sldChg chg="addSp delSp modSp add del mod modShow">
        <pc:chgData name="张 智" userId="36bdf691fd3510be" providerId="LiveId" clId="{12583562-343F-4341-A006-F77A2B1809D1}" dt="2023-08-08T03:50:02.627" v="27973" actId="2696"/>
        <pc:sldMkLst>
          <pc:docMk/>
          <pc:sldMk cId="2110307655" sldId="258"/>
        </pc:sldMkLst>
        <pc:spChg chg="mod">
          <ac:chgData name="张 智" userId="36bdf691fd3510be" providerId="LiveId" clId="{12583562-343F-4341-A006-F77A2B1809D1}" dt="2023-07-28T08:43:02.027" v="717" actId="14100"/>
          <ac:spMkLst>
            <pc:docMk/>
            <pc:sldMk cId="2110307655" sldId="258"/>
            <ac:spMk id="2" creationId="{00000000-0000-0000-0000-000000000000}"/>
          </ac:spMkLst>
        </pc:spChg>
        <pc:spChg chg="mod">
          <ac:chgData name="张 智" userId="36bdf691fd3510be" providerId="LiveId" clId="{12583562-343F-4341-A006-F77A2B1809D1}" dt="2023-08-08T03:49:31.929" v="27934" actId="1076"/>
          <ac:spMkLst>
            <pc:docMk/>
            <pc:sldMk cId="2110307655" sldId="258"/>
            <ac:spMk id="3" creationId="{00000000-0000-0000-0000-000000000000}"/>
          </ac:spMkLst>
        </pc:spChg>
        <pc:spChg chg="add del mod">
          <ac:chgData name="张 智" userId="36bdf691fd3510be" providerId="LiveId" clId="{12583562-343F-4341-A006-F77A2B1809D1}" dt="2023-08-08T03:49:28.678" v="27933" actId="478"/>
          <ac:spMkLst>
            <pc:docMk/>
            <pc:sldMk cId="2110307655" sldId="258"/>
            <ac:spMk id="4" creationId="{4F80A93A-A9B6-4823-B7E6-89DD77B2FF7C}"/>
          </ac:spMkLst>
        </pc:spChg>
        <pc:spChg chg="del">
          <ac:chgData name="张 智" userId="36bdf691fd3510be" providerId="LiveId" clId="{12583562-343F-4341-A006-F77A2B1809D1}" dt="2023-07-28T08:43:33.822" v="723" actId="478"/>
          <ac:spMkLst>
            <pc:docMk/>
            <pc:sldMk cId="2110307655" sldId="258"/>
            <ac:spMk id="4" creationId="{E8D85E13-F9A7-5D43-BCF8-80A12844B1D2}"/>
          </ac:spMkLst>
        </pc:spChg>
        <pc:picChg chg="del mod">
          <ac:chgData name="张 智" userId="36bdf691fd3510be" providerId="LiveId" clId="{12583562-343F-4341-A006-F77A2B1809D1}" dt="2023-07-31T03:54:01.744" v="11669" actId="478"/>
          <ac:picMkLst>
            <pc:docMk/>
            <pc:sldMk cId="2110307655" sldId="258"/>
            <ac:picMk id="5122" creationId="{00000000-0000-0000-0000-000000000000}"/>
          </ac:picMkLst>
        </pc:picChg>
      </pc:sldChg>
      <pc:sldChg chg="modSp add del mod">
        <pc:chgData name="张 智" userId="36bdf691fd3510be" providerId="LiveId" clId="{12583562-343F-4341-A006-F77A2B1809D1}" dt="2023-07-29T14:32:25.618" v="2248" actId="2696"/>
        <pc:sldMkLst>
          <pc:docMk/>
          <pc:sldMk cId="2613046015" sldId="259"/>
        </pc:sldMkLst>
        <pc:spChg chg="mod">
          <ac:chgData name="张 智" userId="36bdf691fd3510be" providerId="LiveId" clId="{12583562-343F-4341-A006-F77A2B1809D1}" dt="2023-07-28T08:46:57.976" v="849" actId="14100"/>
          <ac:spMkLst>
            <pc:docMk/>
            <pc:sldMk cId="2613046015" sldId="259"/>
            <ac:spMk id="2" creationId="{00000000-0000-0000-0000-000000000000}"/>
          </ac:spMkLst>
        </pc:spChg>
        <pc:spChg chg="mod">
          <ac:chgData name="张 智" userId="36bdf691fd3510be" providerId="LiveId" clId="{12583562-343F-4341-A006-F77A2B1809D1}" dt="2023-07-28T08:47:06.577" v="851" actId="255"/>
          <ac:spMkLst>
            <pc:docMk/>
            <pc:sldMk cId="2613046015" sldId="259"/>
            <ac:spMk id="3" creationId="{00000000-0000-0000-0000-000000000000}"/>
          </ac:spMkLst>
        </pc:spChg>
      </pc:sldChg>
      <pc:sldChg chg="delSp add del mod">
        <pc:chgData name="张 智" userId="36bdf691fd3510be" providerId="LiveId" clId="{12583562-343F-4341-A006-F77A2B1809D1}" dt="2023-07-29T16:03:00.259" v="5187" actId="2696"/>
        <pc:sldMkLst>
          <pc:docMk/>
          <pc:sldMk cId="3700488785" sldId="260"/>
        </pc:sldMkLst>
        <pc:spChg chg="del">
          <ac:chgData name="张 智" userId="36bdf691fd3510be" providerId="LiveId" clId="{12583562-343F-4341-A006-F77A2B1809D1}" dt="2023-07-29T14:32:43.832" v="2250" actId="478"/>
          <ac:spMkLst>
            <pc:docMk/>
            <pc:sldMk cId="3700488785" sldId="260"/>
            <ac:spMk id="4" creationId="{13AA00AC-0BB4-D949-9991-507B55995846}"/>
          </ac:spMkLst>
        </pc:spChg>
      </pc:sldChg>
      <pc:sldChg chg="addSp delSp modSp add mod modNotesTx">
        <pc:chgData name="张 智" userId="36bdf691fd3510be" providerId="LiveId" clId="{12583562-343F-4341-A006-F77A2B1809D1}" dt="2023-08-08T05:50:27.399" v="34102" actId="20577"/>
        <pc:sldMkLst>
          <pc:docMk/>
          <pc:sldMk cId="3803287703" sldId="261"/>
        </pc:sldMkLst>
        <pc:spChg chg="mod">
          <ac:chgData name="张 智" userId="36bdf691fd3510be" providerId="LiveId" clId="{12583562-343F-4341-A006-F77A2B1809D1}" dt="2023-07-31T03:40:22.428" v="11630" actId="1076"/>
          <ac:spMkLst>
            <pc:docMk/>
            <pc:sldMk cId="3803287703" sldId="261"/>
            <ac:spMk id="2" creationId="{00000000-0000-0000-0000-000000000000}"/>
          </ac:spMkLst>
        </pc:spChg>
        <pc:spChg chg="mod">
          <ac:chgData name="张 智" userId="36bdf691fd3510be" providerId="LiveId" clId="{12583562-343F-4341-A006-F77A2B1809D1}" dt="2023-07-31T04:00:35.714" v="11685" actId="20577"/>
          <ac:spMkLst>
            <pc:docMk/>
            <pc:sldMk cId="3803287703" sldId="261"/>
            <ac:spMk id="3" creationId="{00000000-0000-0000-0000-000000000000}"/>
          </ac:spMkLst>
        </pc:spChg>
        <pc:spChg chg="del">
          <ac:chgData name="张 智" userId="36bdf691fd3510be" providerId="LiveId" clId="{12583562-343F-4341-A006-F77A2B1809D1}" dt="2023-07-30T15:19:40.727" v="9124" actId="478"/>
          <ac:spMkLst>
            <pc:docMk/>
            <pc:sldMk cId="3803287703" sldId="261"/>
            <ac:spMk id="4" creationId="{29C309CF-3131-6946-855A-5C549C34D038}"/>
          </ac:spMkLst>
        </pc:spChg>
        <pc:spChg chg="add mod">
          <ac:chgData name="张 智" userId="36bdf691fd3510be" providerId="LiveId" clId="{12583562-343F-4341-A006-F77A2B1809D1}" dt="2023-07-31T04:00:44.214" v="11700" actId="20577"/>
          <ac:spMkLst>
            <pc:docMk/>
            <pc:sldMk cId="3803287703" sldId="261"/>
            <ac:spMk id="5" creationId="{3E669FFD-9231-4F84-A852-0FA39C75219A}"/>
          </ac:spMkLst>
        </pc:spChg>
      </pc:sldChg>
      <pc:sldChg chg="addSp delSp modSp add mod ord modNotesTx">
        <pc:chgData name="张 智" userId="36bdf691fd3510be" providerId="LiveId" clId="{12583562-343F-4341-A006-F77A2B1809D1}" dt="2023-08-08T05:32:29.912" v="32948" actId="20577"/>
        <pc:sldMkLst>
          <pc:docMk/>
          <pc:sldMk cId="3275055312" sldId="262"/>
        </pc:sldMkLst>
        <pc:spChg chg="mod">
          <ac:chgData name="张 智" userId="36bdf691fd3510be" providerId="LiveId" clId="{12583562-343F-4341-A006-F77A2B1809D1}" dt="2023-07-30T04:14:58.460" v="7985" actId="1076"/>
          <ac:spMkLst>
            <pc:docMk/>
            <pc:sldMk cId="3275055312" sldId="262"/>
            <ac:spMk id="2" creationId="{00000000-0000-0000-0000-000000000000}"/>
          </ac:spMkLst>
        </pc:spChg>
        <pc:spChg chg="mod">
          <ac:chgData name="张 智" userId="36bdf691fd3510be" providerId="LiveId" clId="{12583562-343F-4341-A006-F77A2B1809D1}" dt="2023-07-30T04:15:00.796" v="7986" actId="1076"/>
          <ac:spMkLst>
            <pc:docMk/>
            <pc:sldMk cId="3275055312" sldId="262"/>
            <ac:spMk id="3" creationId="{00000000-0000-0000-0000-000000000000}"/>
          </ac:spMkLst>
        </pc:spChg>
        <pc:spChg chg="del">
          <ac:chgData name="张 智" userId="36bdf691fd3510be" providerId="LiveId" clId="{12583562-343F-4341-A006-F77A2B1809D1}" dt="2023-07-30T03:48:18.508" v="7578" actId="478"/>
          <ac:spMkLst>
            <pc:docMk/>
            <pc:sldMk cId="3275055312" sldId="262"/>
            <ac:spMk id="4" creationId="{8C5987A6-9410-F64C-8B03-6256163C91AB}"/>
          </ac:spMkLst>
        </pc:spChg>
        <pc:spChg chg="add mod">
          <ac:chgData name="张 智" userId="36bdf691fd3510be" providerId="LiveId" clId="{12583562-343F-4341-A006-F77A2B1809D1}" dt="2023-07-30T04:14:14.655" v="7958" actId="27636"/>
          <ac:spMkLst>
            <pc:docMk/>
            <pc:sldMk cId="3275055312" sldId="262"/>
            <ac:spMk id="6" creationId="{58332E52-623D-40AC-8B32-CF71B441A2AD}"/>
          </ac:spMkLst>
        </pc:spChg>
        <pc:spChg chg="add del mod">
          <ac:chgData name="张 智" userId="36bdf691fd3510be" providerId="LiveId" clId="{12583562-343F-4341-A006-F77A2B1809D1}" dt="2023-07-30T04:14:22.053" v="7960" actId="478"/>
          <ac:spMkLst>
            <pc:docMk/>
            <pc:sldMk cId="3275055312" sldId="262"/>
            <ac:spMk id="7" creationId="{302EC188-5865-48FA-A514-5BA0725E7025}"/>
          </ac:spMkLst>
        </pc:spChg>
        <pc:spChg chg="add mod">
          <ac:chgData name="张 智" userId="36bdf691fd3510be" providerId="LiveId" clId="{12583562-343F-4341-A006-F77A2B1809D1}" dt="2023-07-30T04:14:48.164" v="7983" actId="1076"/>
          <ac:spMkLst>
            <pc:docMk/>
            <pc:sldMk cId="3275055312" sldId="262"/>
            <ac:spMk id="8" creationId="{33A6966B-D44C-4F5D-93A5-454D612F1092}"/>
          </ac:spMkLst>
        </pc:spChg>
        <pc:picChg chg="mod">
          <ac:chgData name="张 智" userId="36bdf691fd3510be" providerId="LiveId" clId="{12583562-343F-4341-A006-F77A2B1809D1}" dt="2023-07-30T04:12:49.453" v="7940" actId="1076"/>
          <ac:picMkLst>
            <pc:docMk/>
            <pc:sldMk cId="3275055312" sldId="262"/>
            <ac:picMk id="1025" creationId="{00000000-0000-0000-0000-000000000000}"/>
          </ac:picMkLst>
        </pc:picChg>
      </pc:sldChg>
      <pc:sldChg chg="addSp delSp modSp add mod modNotesTx">
        <pc:chgData name="张 智" userId="36bdf691fd3510be" providerId="LiveId" clId="{12583562-343F-4341-A006-F77A2B1809D1}" dt="2023-08-08T04:47:56.056" v="30134" actId="20577"/>
        <pc:sldMkLst>
          <pc:docMk/>
          <pc:sldMk cId="1886443315" sldId="263"/>
        </pc:sldMkLst>
        <pc:spChg chg="mod">
          <ac:chgData name="张 智" userId="36bdf691fd3510be" providerId="LiveId" clId="{12583562-343F-4341-A006-F77A2B1809D1}" dt="2023-08-08T04:45:35.426" v="30010" actId="21"/>
          <ac:spMkLst>
            <pc:docMk/>
            <pc:sldMk cId="1886443315" sldId="263"/>
            <ac:spMk id="2" creationId="{00000000-0000-0000-0000-000000000000}"/>
          </ac:spMkLst>
        </pc:spChg>
        <pc:spChg chg="del">
          <ac:chgData name="张 智" userId="36bdf691fd3510be" providerId="LiveId" clId="{12583562-343F-4341-A006-F77A2B1809D1}" dt="2023-07-28T08:43:36.082" v="724" actId="478"/>
          <ac:spMkLst>
            <pc:docMk/>
            <pc:sldMk cId="1886443315" sldId="263"/>
            <ac:spMk id="3" creationId="{634BB147-7AE0-D249-852B-5A98A764D0B5}"/>
          </ac:spMkLst>
        </pc:spChg>
        <pc:spChg chg="mod">
          <ac:chgData name="张 智" userId="36bdf691fd3510be" providerId="LiveId" clId="{12583562-343F-4341-A006-F77A2B1809D1}" dt="2023-08-08T04:00:57.697" v="28224" actId="20577"/>
          <ac:spMkLst>
            <pc:docMk/>
            <pc:sldMk cId="1886443315" sldId="263"/>
            <ac:spMk id="4" creationId="{00000000-0000-0000-0000-000000000000}"/>
          </ac:spMkLst>
        </pc:spChg>
        <pc:spChg chg="mod">
          <ac:chgData name="张 智" userId="36bdf691fd3510be" providerId="LiveId" clId="{12583562-343F-4341-A006-F77A2B1809D1}" dt="2023-07-29T14:26:44.742" v="2009" actId="20577"/>
          <ac:spMkLst>
            <pc:docMk/>
            <pc:sldMk cId="1886443315" sldId="263"/>
            <ac:spMk id="6" creationId="{00000000-0000-0000-0000-000000000000}"/>
          </ac:spMkLst>
        </pc:spChg>
        <pc:spChg chg="mod">
          <ac:chgData name="张 智" userId="36bdf691fd3510be" providerId="LiveId" clId="{12583562-343F-4341-A006-F77A2B1809D1}" dt="2023-07-29T14:28:00.157" v="2071" actId="20577"/>
          <ac:spMkLst>
            <pc:docMk/>
            <pc:sldMk cId="1886443315" sldId="263"/>
            <ac:spMk id="7" creationId="{00000000-0000-0000-0000-000000000000}"/>
          </ac:spMkLst>
        </pc:spChg>
        <pc:spChg chg="mod">
          <ac:chgData name="张 智" userId="36bdf691fd3510be" providerId="LiveId" clId="{12583562-343F-4341-A006-F77A2B1809D1}" dt="2023-07-29T14:28:25.165" v="2095" actId="20577"/>
          <ac:spMkLst>
            <pc:docMk/>
            <pc:sldMk cId="1886443315" sldId="263"/>
            <ac:spMk id="8" creationId="{00000000-0000-0000-0000-000000000000}"/>
          </ac:spMkLst>
        </pc:spChg>
        <pc:spChg chg="mod">
          <ac:chgData name="张 智" userId="36bdf691fd3510be" providerId="LiveId" clId="{12583562-343F-4341-A006-F77A2B1809D1}" dt="2023-07-29T14:28:13.903" v="2085" actId="14100"/>
          <ac:spMkLst>
            <pc:docMk/>
            <pc:sldMk cId="1886443315" sldId="263"/>
            <ac:spMk id="9" creationId="{00000000-0000-0000-0000-000000000000}"/>
          </ac:spMkLst>
        </pc:spChg>
        <pc:spChg chg="mod">
          <ac:chgData name="张 智" userId="36bdf691fd3510be" providerId="LiveId" clId="{12583562-343F-4341-A006-F77A2B1809D1}" dt="2023-07-28T08:44:14.880" v="733" actId="2711"/>
          <ac:spMkLst>
            <pc:docMk/>
            <pc:sldMk cId="1886443315" sldId="263"/>
            <ac:spMk id="13" creationId="{00000000-0000-0000-0000-000000000000}"/>
          </ac:spMkLst>
        </pc:spChg>
        <pc:spChg chg="mod">
          <ac:chgData name="张 智" userId="36bdf691fd3510be" providerId="LiveId" clId="{12583562-343F-4341-A006-F77A2B1809D1}" dt="2023-07-28T08:44:10.093" v="732" actId="2711"/>
          <ac:spMkLst>
            <pc:docMk/>
            <pc:sldMk cId="1886443315" sldId="263"/>
            <ac:spMk id="15" creationId="{00000000-0000-0000-0000-000000000000}"/>
          </ac:spMkLst>
        </pc:spChg>
        <pc:spChg chg="mod">
          <ac:chgData name="张 智" userId="36bdf691fd3510be" providerId="LiveId" clId="{12583562-343F-4341-A006-F77A2B1809D1}" dt="2023-07-28T08:44:04.891" v="731" actId="2711"/>
          <ac:spMkLst>
            <pc:docMk/>
            <pc:sldMk cId="1886443315" sldId="263"/>
            <ac:spMk id="16" creationId="{00000000-0000-0000-0000-000000000000}"/>
          </ac:spMkLst>
        </pc:spChg>
        <pc:spChg chg="add mod">
          <ac:chgData name="张 智" userId="36bdf691fd3510be" providerId="LiveId" clId="{12583562-343F-4341-A006-F77A2B1809D1}" dt="2023-07-31T03:53:24.123" v="11664"/>
          <ac:spMkLst>
            <pc:docMk/>
            <pc:sldMk cId="1886443315" sldId="263"/>
            <ac:spMk id="17" creationId="{2FF244C1-EEF9-4308-ACB5-9F9F11A9DEF2}"/>
          </ac:spMkLst>
        </pc:spChg>
      </pc:sldChg>
      <pc:sldChg chg="addSp delSp modSp add mod modAnim modNotesTx">
        <pc:chgData name="张 智" userId="36bdf691fd3510be" providerId="LiveId" clId="{12583562-343F-4341-A006-F77A2B1809D1}" dt="2023-08-08T04:52:59.046" v="30616" actId="20577"/>
        <pc:sldMkLst>
          <pc:docMk/>
          <pc:sldMk cId="2958405961" sldId="264"/>
        </pc:sldMkLst>
        <pc:spChg chg="mod">
          <ac:chgData name="张 智" userId="36bdf691fd3510be" providerId="LiveId" clId="{12583562-343F-4341-A006-F77A2B1809D1}" dt="2023-07-28T08:46:21.360" v="811" actId="1076"/>
          <ac:spMkLst>
            <pc:docMk/>
            <pc:sldMk cId="2958405961" sldId="264"/>
            <ac:spMk id="2" creationId="{00000000-0000-0000-0000-000000000000}"/>
          </ac:spMkLst>
        </pc:spChg>
        <pc:spChg chg="mod">
          <ac:chgData name="张 智" userId="36bdf691fd3510be" providerId="LiveId" clId="{12583562-343F-4341-A006-F77A2B1809D1}" dt="2023-08-08T04:06:10.265" v="28673" actId="20577"/>
          <ac:spMkLst>
            <pc:docMk/>
            <pc:sldMk cId="2958405961" sldId="264"/>
            <ac:spMk id="3" creationId="{00000000-0000-0000-0000-000000000000}"/>
          </ac:spMkLst>
        </pc:spChg>
        <pc:spChg chg="mod">
          <ac:chgData name="张 智" userId="36bdf691fd3510be" providerId="LiveId" clId="{12583562-343F-4341-A006-F77A2B1809D1}" dt="2023-07-28T08:46:17.140" v="810" actId="1035"/>
          <ac:spMkLst>
            <pc:docMk/>
            <pc:sldMk cId="2958405961" sldId="264"/>
            <ac:spMk id="4" creationId="{00000000-0000-0000-0000-000000000000}"/>
          </ac:spMkLst>
        </pc:spChg>
        <pc:spChg chg="mod">
          <ac:chgData name="张 智" userId="36bdf691fd3510be" providerId="LiveId" clId="{12583562-343F-4341-A006-F77A2B1809D1}" dt="2023-07-28T08:46:17.140" v="810" actId="1035"/>
          <ac:spMkLst>
            <pc:docMk/>
            <pc:sldMk cId="2958405961" sldId="264"/>
            <ac:spMk id="5" creationId="{00000000-0000-0000-0000-000000000000}"/>
          </ac:spMkLst>
        </pc:spChg>
        <pc:spChg chg="mod">
          <ac:chgData name="张 智" userId="36bdf691fd3510be" providerId="LiveId" clId="{12583562-343F-4341-A006-F77A2B1809D1}" dt="2023-07-28T08:46:17.140" v="810" actId="1035"/>
          <ac:spMkLst>
            <pc:docMk/>
            <pc:sldMk cId="2958405961" sldId="264"/>
            <ac:spMk id="6" creationId="{00000000-0000-0000-0000-000000000000}"/>
          </ac:spMkLst>
        </pc:spChg>
        <pc:spChg chg="add del">
          <ac:chgData name="张 智" userId="36bdf691fd3510be" providerId="LiveId" clId="{12583562-343F-4341-A006-F77A2B1809D1}" dt="2023-07-28T08:45:48.020" v="793" actId="478"/>
          <ac:spMkLst>
            <pc:docMk/>
            <pc:sldMk cId="2958405961" sldId="264"/>
            <ac:spMk id="7" creationId="{12C03A76-BC00-154B-B21F-E9DB4231B65C}"/>
          </ac:spMkLst>
        </pc:spChg>
        <pc:spChg chg="add mod">
          <ac:chgData name="张 智" userId="36bdf691fd3510be" providerId="LiveId" clId="{12583562-343F-4341-A006-F77A2B1809D1}" dt="2023-08-08T04:52:17.521" v="30609" actId="692"/>
          <ac:spMkLst>
            <pc:docMk/>
            <pc:sldMk cId="2958405961" sldId="264"/>
            <ac:spMk id="7" creationId="{23151FAE-AE68-40F8-92FA-D21674DED8AF}"/>
          </ac:spMkLst>
        </pc:spChg>
        <pc:spChg chg="del mod">
          <ac:chgData name="张 智" userId="36bdf691fd3510be" providerId="LiveId" clId="{12583562-343F-4341-A006-F77A2B1809D1}" dt="2023-08-08T04:08:13.864" v="28757" actId="478"/>
          <ac:spMkLst>
            <pc:docMk/>
            <pc:sldMk cId="2958405961" sldId="264"/>
            <ac:spMk id="11" creationId="{00000000-0000-0000-0000-000000000000}"/>
          </ac:spMkLst>
        </pc:spChg>
        <pc:spChg chg="add mod">
          <ac:chgData name="张 智" userId="36bdf691fd3510be" providerId="LiveId" clId="{12583562-343F-4341-A006-F77A2B1809D1}" dt="2023-07-31T03:53:26.907" v="11665"/>
          <ac:spMkLst>
            <pc:docMk/>
            <pc:sldMk cId="2958405961" sldId="264"/>
            <ac:spMk id="20" creationId="{31CE75BE-C82A-4F88-A944-ECD6A1D7BF8A}"/>
          </ac:spMkLst>
        </pc:spChg>
        <pc:spChg chg="add mod">
          <ac:chgData name="张 智" userId="36bdf691fd3510be" providerId="LiveId" clId="{12583562-343F-4341-A006-F77A2B1809D1}" dt="2023-08-08T04:17:53.957" v="29146" actId="113"/>
          <ac:spMkLst>
            <pc:docMk/>
            <pc:sldMk cId="2958405961" sldId="264"/>
            <ac:spMk id="21" creationId="{DB720B89-F226-4E40-965A-B08AFEF2B6CE}"/>
          </ac:spMkLst>
        </pc:spChg>
        <pc:spChg chg="mod">
          <ac:chgData name="张 智" userId="36bdf691fd3510be" providerId="LiveId" clId="{12583562-343F-4341-A006-F77A2B1809D1}" dt="2023-07-28T08:48:38.495" v="856" actId="1035"/>
          <ac:spMkLst>
            <pc:docMk/>
            <pc:sldMk cId="2958405961" sldId="264"/>
            <ac:spMk id="22" creationId="{00000000-0000-0000-0000-000000000000}"/>
          </ac:spMkLst>
        </pc:spChg>
        <pc:spChg chg="mod">
          <ac:chgData name="张 智" userId="36bdf691fd3510be" providerId="LiveId" clId="{12583562-343F-4341-A006-F77A2B1809D1}" dt="2023-07-28T08:48:35.206" v="855" actId="1035"/>
          <ac:spMkLst>
            <pc:docMk/>
            <pc:sldMk cId="2958405961" sldId="264"/>
            <ac:spMk id="23" creationId="{00000000-0000-0000-0000-000000000000}"/>
          </ac:spMkLst>
        </pc:spChg>
        <pc:grpChg chg="mod">
          <ac:chgData name="张 智" userId="36bdf691fd3510be" providerId="LiveId" clId="{12583562-343F-4341-A006-F77A2B1809D1}" dt="2023-07-28T08:46:17.140" v="810" actId="1035"/>
          <ac:grpSpMkLst>
            <pc:docMk/>
            <pc:sldMk cId="2958405961" sldId="264"/>
            <ac:grpSpMk id="15" creationId="{00000000-0000-0000-0000-000000000000}"/>
          </ac:grpSpMkLst>
        </pc:grpChg>
        <pc:grpChg chg="del mod">
          <ac:chgData name="张 智" userId="36bdf691fd3510be" providerId="LiveId" clId="{12583562-343F-4341-A006-F77A2B1809D1}" dt="2023-08-08T04:08:10.633" v="28756" actId="478"/>
          <ac:grpSpMkLst>
            <pc:docMk/>
            <pc:sldMk cId="2958405961" sldId="264"/>
            <ac:grpSpMk id="24" creationId="{00000000-0000-0000-0000-000000000000}"/>
          </ac:grpSpMkLst>
        </pc:grpChg>
        <pc:grpChg chg="del mod">
          <ac:chgData name="张 智" userId="36bdf691fd3510be" providerId="LiveId" clId="{12583562-343F-4341-A006-F77A2B1809D1}" dt="2023-08-08T04:08:08.503" v="28755" actId="478"/>
          <ac:grpSpMkLst>
            <pc:docMk/>
            <pc:sldMk cId="2958405961" sldId="264"/>
            <ac:grpSpMk id="25" creationId="{00000000-0000-0000-0000-000000000000}"/>
          </ac:grpSpMkLst>
        </pc:grpChg>
        <pc:cxnChg chg="mod">
          <ac:chgData name="张 智" userId="36bdf691fd3510be" providerId="LiveId" clId="{12583562-343F-4341-A006-F77A2B1809D1}" dt="2023-08-08T04:08:10.633" v="28756" actId="478"/>
          <ac:cxnSpMkLst>
            <pc:docMk/>
            <pc:sldMk cId="2958405961" sldId="264"/>
            <ac:cxnSpMk id="17" creationId="{00000000-0000-0000-0000-000000000000}"/>
          </ac:cxnSpMkLst>
        </pc:cxnChg>
        <pc:cxnChg chg="mod">
          <ac:chgData name="张 智" userId="36bdf691fd3510be" providerId="LiveId" clId="{12583562-343F-4341-A006-F77A2B1809D1}" dt="2023-08-08T04:08:08.503" v="28755" actId="478"/>
          <ac:cxnSpMkLst>
            <pc:docMk/>
            <pc:sldMk cId="2958405961" sldId="264"/>
            <ac:cxnSpMk id="19" creationId="{00000000-0000-0000-0000-000000000000}"/>
          </ac:cxnSpMkLst>
        </pc:cxnChg>
      </pc:sldChg>
      <pc:sldChg chg="delSp modSp add del mod modNotesTx">
        <pc:chgData name="张 智" userId="36bdf691fd3510be" providerId="LiveId" clId="{12583562-343F-4341-A006-F77A2B1809D1}" dt="2023-08-08T04:29:51.803" v="29575" actId="2696"/>
        <pc:sldMkLst>
          <pc:docMk/>
          <pc:sldMk cId="3632038202" sldId="265"/>
        </pc:sldMkLst>
        <pc:spChg chg="mod">
          <ac:chgData name="张 智" userId="36bdf691fd3510be" providerId="LiveId" clId="{12583562-343F-4341-A006-F77A2B1809D1}" dt="2023-07-29T15:07:40.924" v="3712" actId="404"/>
          <ac:spMkLst>
            <pc:docMk/>
            <pc:sldMk cId="3632038202" sldId="265"/>
            <ac:spMk id="2" creationId="{00000000-0000-0000-0000-000000000000}"/>
          </ac:spMkLst>
        </pc:spChg>
        <pc:spChg chg="mod">
          <ac:chgData name="张 智" userId="36bdf691fd3510be" providerId="LiveId" clId="{12583562-343F-4341-A006-F77A2B1809D1}" dt="2023-07-30T03:11:30.197" v="5701" actId="20577"/>
          <ac:spMkLst>
            <pc:docMk/>
            <pc:sldMk cId="3632038202" sldId="265"/>
            <ac:spMk id="3" creationId="{00000000-0000-0000-0000-000000000000}"/>
          </ac:spMkLst>
        </pc:spChg>
        <pc:spChg chg="del">
          <ac:chgData name="张 智" userId="36bdf691fd3510be" providerId="LiveId" clId="{12583562-343F-4341-A006-F77A2B1809D1}" dt="2023-07-29T14:32:40.626" v="2249" actId="478"/>
          <ac:spMkLst>
            <pc:docMk/>
            <pc:sldMk cId="3632038202" sldId="265"/>
            <ac:spMk id="4" creationId="{869E2A10-C77C-AD4F-9F95-E73C0969A73C}"/>
          </ac:spMkLst>
        </pc:spChg>
      </pc:sldChg>
      <pc:sldChg chg="modSp add del mod">
        <pc:chgData name="张 智" userId="36bdf691fd3510be" providerId="LiveId" clId="{12583562-343F-4341-A006-F77A2B1809D1}" dt="2023-08-08T04:30:26.114" v="29579" actId="2696"/>
        <pc:sldMkLst>
          <pc:docMk/>
          <pc:sldMk cId="4072766229" sldId="265"/>
        </pc:sldMkLst>
        <pc:spChg chg="mod">
          <ac:chgData name="张 智" userId="36bdf691fd3510be" providerId="LiveId" clId="{12583562-343F-4341-A006-F77A2B1809D1}" dt="2023-08-08T04:30:09.015" v="29578" actId="14100"/>
          <ac:spMkLst>
            <pc:docMk/>
            <pc:sldMk cId="4072766229" sldId="265"/>
            <ac:spMk id="2" creationId="{00000000-0000-0000-0000-000000000000}"/>
          </ac:spMkLst>
        </pc:spChg>
        <pc:spChg chg="mod">
          <ac:chgData name="张 智" userId="36bdf691fd3510be" providerId="LiveId" clId="{12583562-343F-4341-A006-F77A2B1809D1}" dt="2023-08-08T04:30:06.240" v="29577" actId="1076"/>
          <ac:spMkLst>
            <pc:docMk/>
            <pc:sldMk cId="4072766229" sldId="265"/>
            <ac:spMk id="3" creationId="{00000000-0000-0000-0000-000000000000}"/>
          </ac:spMkLst>
        </pc:spChg>
      </pc:sldChg>
      <pc:sldChg chg="modSp add mod modNotesTx">
        <pc:chgData name="张 智" userId="36bdf691fd3510be" providerId="LiveId" clId="{12583562-343F-4341-A006-F77A2B1809D1}" dt="2023-08-08T05:06:59.849" v="31206" actId="20577"/>
        <pc:sldMkLst>
          <pc:docMk/>
          <pc:sldMk cId="4178056242" sldId="265"/>
        </pc:sldMkLst>
        <pc:spChg chg="mod">
          <ac:chgData name="张 智" userId="36bdf691fd3510be" providerId="LiveId" clId="{12583562-343F-4341-A006-F77A2B1809D1}" dt="2023-08-08T05:06:59.849" v="31206" actId="20577"/>
          <ac:spMkLst>
            <pc:docMk/>
            <pc:sldMk cId="4178056242" sldId="265"/>
            <ac:spMk id="3" creationId="{00000000-0000-0000-0000-000000000000}"/>
          </ac:spMkLst>
        </pc:spChg>
      </pc:sldChg>
      <pc:sldChg chg="delSp modSp add del mod modAnim modNotesTx">
        <pc:chgData name="张 智" userId="36bdf691fd3510be" providerId="LiveId" clId="{12583562-343F-4341-A006-F77A2B1809D1}" dt="2023-08-08T04:31:15.142" v="29581" actId="2696"/>
        <pc:sldMkLst>
          <pc:docMk/>
          <pc:sldMk cId="1559874952" sldId="266"/>
        </pc:sldMkLst>
        <pc:spChg chg="mod">
          <ac:chgData name="张 智" userId="36bdf691fd3510be" providerId="LiveId" clId="{12583562-343F-4341-A006-F77A2B1809D1}" dt="2023-07-29T16:03:42.153" v="5197" actId="14100"/>
          <ac:spMkLst>
            <pc:docMk/>
            <pc:sldMk cId="1559874952" sldId="266"/>
            <ac:spMk id="2" creationId="{00000000-0000-0000-0000-000000000000}"/>
          </ac:spMkLst>
        </pc:spChg>
        <pc:spChg chg="mod">
          <ac:chgData name="张 智" userId="36bdf691fd3510be" providerId="LiveId" clId="{12583562-343F-4341-A006-F77A2B1809D1}" dt="2023-07-30T04:11:24.711" v="7879" actId="20577"/>
          <ac:spMkLst>
            <pc:docMk/>
            <pc:sldMk cId="1559874952" sldId="266"/>
            <ac:spMk id="3" creationId="{00000000-0000-0000-0000-000000000000}"/>
          </ac:spMkLst>
        </pc:spChg>
        <pc:spChg chg="del">
          <ac:chgData name="张 智" userId="36bdf691fd3510be" providerId="LiveId" clId="{12583562-343F-4341-A006-F77A2B1809D1}" dt="2023-07-29T14:32:58.828" v="2254" actId="478"/>
          <ac:spMkLst>
            <pc:docMk/>
            <pc:sldMk cId="1559874952" sldId="266"/>
            <ac:spMk id="4" creationId="{A74B0035-84A8-EE43-A620-450A728B0DEE}"/>
          </ac:spMkLst>
        </pc:spChg>
      </pc:sldChg>
      <pc:sldChg chg="add del">
        <pc:chgData name="张 智" userId="36bdf691fd3510be" providerId="LiveId" clId="{12583562-343F-4341-A006-F77A2B1809D1}" dt="2023-08-08T04:37:51.534" v="29699" actId="2696"/>
        <pc:sldMkLst>
          <pc:docMk/>
          <pc:sldMk cId="3513655755" sldId="266"/>
        </pc:sldMkLst>
      </pc:sldChg>
      <pc:sldChg chg="add del modNotesTx">
        <pc:chgData name="张 智" userId="36bdf691fd3510be" providerId="LiveId" clId="{12583562-343F-4341-A006-F77A2B1809D1}" dt="2023-08-08T04:59:34.992" v="30793" actId="2696"/>
        <pc:sldMkLst>
          <pc:docMk/>
          <pc:sldMk cId="4109826744" sldId="266"/>
        </pc:sldMkLst>
      </pc:sldChg>
      <pc:sldChg chg="addSp delSp modSp add mod ord modAnim modNotesTx">
        <pc:chgData name="张 智" userId="36bdf691fd3510be" providerId="LiveId" clId="{12583562-343F-4341-A006-F77A2B1809D1}" dt="2023-08-08T05:18:49.639" v="32091" actId="20577"/>
        <pc:sldMkLst>
          <pc:docMk/>
          <pc:sldMk cId="2914644299" sldId="267"/>
        </pc:sldMkLst>
        <pc:spChg chg="del mod">
          <ac:chgData name="张 智" userId="36bdf691fd3510be" providerId="LiveId" clId="{12583562-343F-4341-A006-F77A2B1809D1}" dt="2023-08-08T05:10:08.295" v="31501" actId="478"/>
          <ac:spMkLst>
            <pc:docMk/>
            <pc:sldMk cId="2914644299" sldId="267"/>
            <ac:spMk id="2" creationId="{00000000-0000-0000-0000-000000000000}"/>
          </ac:spMkLst>
        </pc:spChg>
        <pc:spChg chg="add del">
          <ac:chgData name="张 智" userId="36bdf691fd3510be" providerId="LiveId" clId="{12583562-343F-4341-A006-F77A2B1809D1}" dt="2023-07-31T03:53:05.314" v="11661"/>
          <ac:spMkLst>
            <pc:docMk/>
            <pc:sldMk cId="2914644299" sldId="267"/>
            <ac:spMk id="3" creationId="{0A0E9380-2DD6-4C18-AFAB-63937F989D68}"/>
          </ac:spMkLst>
        </pc:spChg>
        <pc:spChg chg="del">
          <ac:chgData name="张 智" userId="36bdf691fd3510be" providerId="LiveId" clId="{12583562-343F-4341-A006-F77A2B1809D1}" dt="2023-07-30T03:13:08.568" v="5713" actId="478"/>
          <ac:spMkLst>
            <pc:docMk/>
            <pc:sldMk cId="2914644299" sldId="267"/>
            <ac:spMk id="3" creationId="{19A4DD2F-BFAD-1B45-A6AA-6342D41973FB}"/>
          </ac:spMkLst>
        </pc:spChg>
        <pc:spChg chg="add del mod">
          <ac:chgData name="张 智" userId="36bdf691fd3510be" providerId="LiveId" clId="{12583562-343F-4341-A006-F77A2B1809D1}" dt="2023-08-08T05:10:09.889" v="31502" actId="478"/>
          <ac:spMkLst>
            <pc:docMk/>
            <pc:sldMk cId="2914644299" sldId="267"/>
            <ac:spMk id="4" creationId="{BB2173F9-3A11-412B-BD29-DC6DF1D89D7A}"/>
          </ac:spMkLst>
        </pc:spChg>
        <pc:spChg chg="del mod">
          <ac:chgData name="张 智" userId="36bdf691fd3510be" providerId="LiveId" clId="{12583562-343F-4341-A006-F77A2B1809D1}" dt="2023-08-08T05:13:35.406" v="31555" actId="478"/>
          <ac:spMkLst>
            <pc:docMk/>
            <pc:sldMk cId="2914644299" sldId="267"/>
            <ac:spMk id="5" creationId="{00000000-0000-0000-0000-000000000000}"/>
          </ac:spMkLst>
        </pc:spChg>
        <pc:spChg chg="del mod">
          <ac:chgData name="张 智" userId="36bdf691fd3510be" providerId="LiveId" clId="{12583562-343F-4341-A006-F77A2B1809D1}" dt="2023-08-08T05:13:36.984" v="31556" actId="478"/>
          <ac:spMkLst>
            <pc:docMk/>
            <pc:sldMk cId="2914644299" sldId="267"/>
            <ac:spMk id="6" creationId="{00000000-0000-0000-0000-000000000000}"/>
          </ac:spMkLst>
        </pc:spChg>
        <pc:spChg chg="add mod">
          <ac:chgData name="张 智" userId="36bdf691fd3510be" providerId="LiveId" clId="{12583562-343F-4341-A006-F77A2B1809D1}" dt="2023-07-31T03:53:13.939" v="11663"/>
          <ac:spMkLst>
            <pc:docMk/>
            <pc:sldMk cId="2914644299" sldId="267"/>
            <ac:spMk id="8" creationId="{113DA3B4-D5C9-490C-858B-4E28F11B0FD4}"/>
          </ac:spMkLst>
        </pc:spChg>
        <pc:spChg chg="add mod">
          <ac:chgData name="张 智" userId="36bdf691fd3510be" providerId="LiveId" clId="{12583562-343F-4341-A006-F77A2B1809D1}" dt="2023-08-08T05:10:10.140" v="31503"/>
          <ac:spMkLst>
            <pc:docMk/>
            <pc:sldMk cId="2914644299" sldId="267"/>
            <ac:spMk id="9" creationId="{A19A2B4E-18F1-4304-ADC1-E9C7A474E6EE}"/>
          </ac:spMkLst>
        </pc:spChg>
        <pc:spChg chg="add del mod">
          <ac:chgData name="张 智" userId="36bdf691fd3510be" providerId="LiveId" clId="{12583562-343F-4341-A006-F77A2B1809D1}" dt="2023-08-08T05:16:48.271" v="32013" actId="1036"/>
          <ac:spMkLst>
            <pc:docMk/>
            <pc:sldMk cId="2914644299" sldId="267"/>
            <ac:spMk id="10" creationId="{52AE39A0-EA03-4B30-AE36-893F2A3E0008}"/>
          </ac:spMkLst>
        </pc:spChg>
        <pc:picChg chg="add del">
          <ac:chgData name="张 智" userId="36bdf691fd3510be" providerId="LiveId" clId="{12583562-343F-4341-A006-F77A2B1809D1}" dt="2023-07-31T03:53:05.314" v="11661"/>
          <ac:picMkLst>
            <pc:docMk/>
            <pc:sldMk cId="2914644299" sldId="267"/>
            <ac:picMk id="2050" creationId="{AE29A071-E96A-4802-B7D0-A79CBBB6C632}"/>
          </ac:picMkLst>
        </pc:picChg>
        <pc:picChg chg="mod">
          <ac:chgData name="张 智" userId="36bdf691fd3510be" providerId="LiveId" clId="{12583562-343F-4341-A006-F77A2B1809D1}" dt="2023-08-08T05:13:48.009" v="31559" actId="1076"/>
          <ac:picMkLst>
            <pc:docMk/>
            <pc:sldMk cId="2914644299" sldId="267"/>
            <ac:picMk id="20482" creationId="{00000000-0000-0000-0000-000000000000}"/>
          </ac:picMkLst>
        </pc:picChg>
      </pc:sldChg>
      <pc:sldChg chg="delSp modSp add del mod ord modNotesTx">
        <pc:chgData name="张 智" userId="36bdf691fd3510be" providerId="LiveId" clId="{12583562-343F-4341-A006-F77A2B1809D1}" dt="2023-07-30T03:45:48.903" v="7482" actId="2696"/>
        <pc:sldMkLst>
          <pc:docMk/>
          <pc:sldMk cId="998233044" sldId="268"/>
        </pc:sldMkLst>
        <pc:spChg chg="mod">
          <ac:chgData name="张 智" userId="36bdf691fd3510be" providerId="LiveId" clId="{12583562-343F-4341-A006-F77A2B1809D1}" dt="2023-07-29T16:11:20.237" v="5688" actId="14100"/>
          <ac:spMkLst>
            <pc:docMk/>
            <pc:sldMk cId="998233044" sldId="268"/>
            <ac:spMk id="2" creationId="{00000000-0000-0000-0000-000000000000}"/>
          </ac:spMkLst>
        </pc:spChg>
        <pc:spChg chg="del">
          <ac:chgData name="张 智" userId="36bdf691fd3510be" providerId="LiveId" clId="{12583562-343F-4341-A006-F77A2B1809D1}" dt="2023-07-29T16:11:24.831" v="5690" actId="478"/>
          <ac:spMkLst>
            <pc:docMk/>
            <pc:sldMk cId="998233044" sldId="268"/>
            <ac:spMk id="3" creationId="{9D653949-D47A-D746-A3EC-7CA034530C28}"/>
          </ac:spMkLst>
        </pc:spChg>
        <pc:picChg chg="del mod">
          <ac:chgData name="张 智" userId="36bdf691fd3510be" providerId="LiveId" clId="{12583562-343F-4341-A006-F77A2B1809D1}" dt="2023-07-30T03:32:16.126" v="6278" actId="21"/>
          <ac:picMkLst>
            <pc:docMk/>
            <pc:sldMk cId="998233044" sldId="268"/>
            <ac:picMk id="21506" creationId="{00000000-0000-0000-0000-000000000000}"/>
          </ac:picMkLst>
        </pc:picChg>
      </pc:sldChg>
      <pc:sldChg chg="addSp delSp modSp add del mod modAnim modNotesTx">
        <pc:chgData name="张 智" userId="36bdf691fd3510be" providerId="LiveId" clId="{12583562-343F-4341-A006-F77A2B1809D1}" dt="2023-08-08T05:29:05.892" v="32310" actId="2696"/>
        <pc:sldMkLst>
          <pc:docMk/>
          <pc:sldMk cId="450709258" sldId="269"/>
        </pc:sldMkLst>
        <pc:spChg chg="del mod">
          <ac:chgData name="张 智" userId="36bdf691fd3510be" providerId="LiveId" clId="{12583562-343F-4341-A006-F77A2B1809D1}" dt="2023-08-08T05:10:13.602" v="31504" actId="478"/>
          <ac:spMkLst>
            <pc:docMk/>
            <pc:sldMk cId="450709258" sldId="269"/>
            <ac:spMk id="2" creationId="{00000000-0000-0000-0000-000000000000}"/>
          </ac:spMkLst>
        </pc:spChg>
        <pc:spChg chg="mod">
          <ac:chgData name="张 智" userId="36bdf691fd3510be" providerId="LiveId" clId="{12583562-343F-4341-A006-F77A2B1809D1}" dt="2023-07-31T08:10:48.179" v="11824" actId="14100"/>
          <ac:spMkLst>
            <pc:docMk/>
            <pc:sldMk cId="450709258" sldId="269"/>
            <ac:spMk id="3" creationId="{00000000-0000-0000-0000-000000000000}"/>
          </ac:spMkLst>
        </pc:spChg>
        <pc:spChg chg="del">
          <ac:chgData name="张 智" userId="36bdf691fd3510be" providerId="LiveId" clId="{12583562-343F-4341-A006-F77A2B1809D1}" dt="2023-07-30T03:47:50.882" v="7573" actId="478"/>
          <ac:spMkLst>
            <pc:docMk/>
            <pc:sldMk cId="450709258" sldId="269"/>
            <ac:spMk id="4" creationId="{A400A314-4EFE-9646-9A90-B3E74F977B97}"/>
          </ac:spMkLst>
        </pc:spChg>
        <pc:spChg chg="add del mod">
          <ac:chgData name="张 智" userId="36bdf691fd3510be" providerId="LiveId" clId="{12583562-343F-4341-A006-F77A2B1809D1}" dt="2023-08-08T05:10:15.154" v="31505" actId="478"/>
          <ac:spMkLst>
            <pc:docMk/>
            <pc:sldMk cId="450709258" sldId="269"/>
            <ac:spMk id="5" creationId="{1783A921-DDCD-447D-B5E5-82E6F510BBAA}"/>
          </ac:spMkLst>
        </pc:spChg>
        <pc:spChg chg="add mod">
          <ac:chgData name="张 智" userId="36bdf691fd3510be" providerId="LiveId" clId="{12583562-343F-4341-A006-F77A2B1809D1}" dt="2023-08-08T05:10:15.431" v="31506"/>
          <ac:spMkLst>
            <pc:docMk/>
            <pc:sldMk cId="450709258" sldId="269"/>
            <ac:spMk id="8" creationId="{76FC631B-1674-4DD6-BA06-27DF1F3EFF5A}"/>
          </ac:spMkLst>
        </pc:spChg>
        <pc:picChg chg="add del mod ord">
          <ac:chgData name="张 智" userId="36bdf691fd3510be" providerId="LiveId" clId="{12583562-343F-4341-A006-F77A2B1809D1}" dt="2023-07-31T08:10:31.245" v="11816" actId="478"/>
          <ac:picMkLst>
            <pc:docMk/>
            <pc:sldMk cId="450709258" sldId="269"/>
            <ac:picMk id="5" creationId="{5AD1A570-ABA4-40E9-BF7D-F25D5233E186}"/>
          </ac:picMkLst>
        </pc:picChg>
        <pc:picChg chg="add mod">
          <ac:chgData name="张 智" userId="36bdf691fd3510be" providerId="LiveId" clId="{12583562-343F-4341-A006-F77A2B1809D1}" dt="2023-07-31T08:10:41.411" v="11821" actId="1076"/>
          <ac:picMkLst>
            <pc:docMk/>
            <pc:sldMk cId="450709258" sldId="269"/>
            <ac:picMk id="7" creationId="{D190371C-77EB-434F-81B9-1967BD210BD8}"/>
          </ac:picMkLst>
        </pc:picChg>
      </pc:sldChg>
      <pc:sldChg chg="addSp delSp modSp add mod delAnim modAnim modNotesTx">
        <pc:chgData name="张 智" userId="36bdf691fd3510be" providerId="LiveId" clId="{12583562-343F-4341-A006-F77A2B1809D1}" dt="2023-07-31T03:42:39.962" v="11638" actId="1076"/>
        <pc:sldMkLst>
          <pc:docMk/>
          <pc:sldMk cId="123679622" sldId="270"/>
        </pc:sldMkLst>
        <pc:spChg chg="mod">
          <ac:chgData name="张 智" userId="36bdf691fd3510be" providerId="LiveId" clId="{12583562-343F-4341-A006-F77A2B1809D1}" dt="2023-07-31T03:42:39.962" v="11638" actId="1076"/>
          <ac:spMkLst>
            <pc:docMk/>
            <pc:sldMk cId="123679622" sldId="270"/>
            <ac:spMk id="2" creationId="{00000000-0000-0000-0000-000000000000}"/>
          </ac:spMkLst>
        </pc:spChg>
        <pc:spChg chg="del mod">
          <ac:chgData name="张 智" userId="36bdf691fd3510be" providerId="LiveId" clId="{12583562-343F-4341-A006-F77A2B1809D1}" dt="2023-07-31T03:18:19.442" v="11003" actId="21"/>
          <ac:spMkLst>
            <pc:docMk/>
            <pc:sldMk cId="123679622" sldId="270"/>
            <ac:spMk id="3" creationId="{00000000-0000-0000-0000-000000000000}"/>
          </ac:spMkLst>
        </pc:spChg>
        <pc:spChg chg="del">
          <ac:chgData name="张 智" userId="36bdf691fd3510be" providerId="LiveId" clId="{12583562-343F-4341-A006-F77A2B1809D1}" dt="2023-07-30T15:19:36.088" v="9123" actId="478"/>
          <ac:spMkLst>
            <pc:docMk/>
            <pc:sldMk cId="123679622" sldId="270"/>
            <ac:spMk id="4" creationId="{89B22C51-1534-D444-80A3-B48D1B79F40D}"/>
          </ac:spMkLst>
        </pc:spChg>
        <pc:spChg chg="add del mod">
          <ac:chgData name="张 智" userId="36bdf691fd3510be" providerId="LiveId" clId="{12583562-343F-4341-A006-F77A2B1809D1}" dt="2023-07-31T03:18:21.117" v="11004" actId="478"/>
          <ac:spMkLst>
            <pc:docMk/>
            <pc:sldMk cId="123679622" sldId="270"/>
            <ac:spMk id="5" creationId="{DA92518A-9C4A-4C47-A6D9-6D5BBBF19C98}"/>
          </ac:spMkLst>
        </pc:spChg>
        <pc:spChg chg="mod">
          <ac:chgData name="张 智" userId="36bdf691fd3510be" providerId="LiveId" clId="{12583562-343F-4341-A006-F77A2B1809D1}" dt="2023-07-31T03:13:25.594" v="10780" actId="1037"/>
          <ac:spMkLst>
            <pc:docMk/>
            <pc:sldMk cId="123679622" sldId="270"/>
            <ac:spMk id="42" creationId="{00000000-0000-0000-0000-000000000000}"/>
          </ac:spMkLst>
        </pc:spChg>
        <pc:spChg chg="mod">
          <ac:chgData name="张 智" userId="36bdf691fd3510be" providerId="LiveId" clId="{12583562-343F-4341-A006-F77A2B1809D1}" dt="2023-07-31T03:13:44.223" v="10791" actId="1037"/>
          <ac:spMkLst>
            <pc:docMk/>
            <pc:sldMk cId="123679622" sldId="270"/>
            <ac:spMk id="43" creationId="{00000000-0000-0000-0000-000000000000}"/>
          </ac:spMkLst>
        </pc:spChg>
        <pc:spChg chg="mod">
          <ac:chgData name="张 智" userId="36bdf691fd3510be" providerId="LiveId" clId="{12583562-343F-4341-A006-F77A2B1809D1}" dt="2023-07-31T03:13:37.587" v="10787" actId="1037"/>
          <ac:spMkLst>
            <pc:docMk/>
            <pc:sldMk cId="123679622" sldId="270"/>
            <ac:spMk id="44" creationId="{00000000-0000-0000-0000-000000000000}"/>
          </ac:spMkLst>
        </pc:spChg>
        <pc:spChg chg="mod">
          <ac:chgData name="张 智" userId="36bdf691fd3510be" providerId="LiveId" clId="{12583562-343F-4341-A006-F77A2B1809D1}" dt="2023-07-31T03:13:37.587" v="10787" actId="1037"/>
          <ac:spMkLst>
            <pc:docMk/>
            <pc:sldMk cId="123679622" sldId="270"/>
            <ac:spMk id="46" creationId="{00000000-0000-0000-0000-000000000000}"/>
          </ac:spMkLst>
        </pc:spChg>
        <pc:spChg chg="add mod">
          <ac:chgData name="张 智" userId="36bdf691fd3510be" providerId="LiveId" clId="{12583562-343F-4341-A006-F77A2B1809D1}" dt="2023-07-31T03:13:50.430" v="10802" actId="1037"/>
          <ac:spMkLst>
            <pc:docMk/>
            <pc:sldMk cId="123679622" sldId="270"/>
            <ac:spMk id="47" creationId="{5E02DDF9-6C03-4E3D-A709-3230DA48E484}"/>
          </ac:spMkLst>
        </pc:spChg>
        <pc:spChg chg="add del mod">
          <ac:chgData name="张 智" userId="36bdf691fd3510be" providerId="LiveId" clId="{12583562-343F-4341-A006-F77A2B1809D1}" dt="2023-07-31T02:11:34.887" v="9405"/>
          <ac:spMkLst>
            <pc:docMk/>
            <pc:sldMk cId="123679622" sldId="270"/>
            <ac:spMk id="48" creationId="{813ED1AB-DA9B-4AE9-A494-F32419C919A4}"/>
          </ac:spMkLst>
        </pc:spChg>
        <pc:spChg chg="add mod">
          <ac:chgData name="张 智" userId="36bdf691fd3510be" providerId="LiveId" clId="{12583562-343F-4341-A006-F77A2B1809D1}" dt="2023-07-31T03:13:50.430" v="10802" actId="1037"/>
          <ac:spMkLst>
            <pc:docMk/>
            <pc:sldMk cId="123679622" sldId="270"/>
            <ac:spMk id="49" creationId="{F7D969FD-02FC-43EC-800C-C35CC2CAF96A}"/>
          </ac:spMkLst>
        </pc:spChg>
        <pc:spChg chg="add del mod">
          <ac:chgData name="张 智" userId="36bdf691fd3510be" providerId="LiveId" clId="{12583562-343F-4341-A006-F77A2B1809D1}" dt="2023-07-31T02:53:15.677" v="10753" actId="478"/>
          <ac:spMkLst>
            <pc:docMk/>
            <pc:sldMk cId="123679622" sldId="270"/>
            <ac:spMk id="50" creationId="{311FE7E1-6F16-4192-9C82-8BDF7F48D040}"/>
          </ac:spMkLst>
        </pc:spChg>
        <pc:spChg chg="add del mod">
          <ac:chgData name="张 智" userId="36bdf691fd3510be" providerId="LiveId" clId="{12583562-343F-4341-A006-F77A2B1809D1}" dt="2023-07-31T02:53:17.035" v="10754" actId="478"/>
          <ac:spMkLst>
            <pc:docMk/>
            <pc:sldMk cId="123679622" sldId="270"/>
            <ac:spMk id="51" creationId="{04478C69-E3E3-4763-8CA8-7406082E4356}"/>
          </ac:spMkLst>
        </pc:spChg>
        <pc:spChg chg="add mod">
          <ac:chgData name="张 智" userId="36bdf691fd3510be" providerId="LiveId" clId="{12583562-343F-4341-A006-F77A2B1809D1}" dt="2023-07-31T03:14:17.855" v="10822" actId="404"/>
          <ac:spMkLst>
            <pc:docMk/>
            <pc:sldMk cId="123679622" sldId="270"/>
            <ac:spMk id="52" creationId="{FD724298-873A-45B2-B15F-1BAB98861758}"/>
          </ac:spMkLst>
        </pc:spChg>
        <pc:spChg chg="add mod">
          <ac:chgData name="张 智" userId="36bdf691fd3510be" providerId="LiveId" clId="{12583562-343F-4341-A006-F77A2B1809D1}" dt="2023-07-31T03:14:28.151" v="10829" actId="1037"/>
          <ac:spMkLst>
            <pc:docMk/>
            <pc:sldMk cId="123679622" sldId="270"/>
            <ac:spMk id="53" creationId="{9A1A1CA7-D1D4-4D1F-8151-EE5495E83821}"/>
          </ac:spMkLst>
        </pc:spChg>
        <pc:grpChg chg="mod">
          <ac:chgData name="张 智" userId="36bdf691fd3510be" providerId="LiveId" clId="{12583562-343F-4341-A006-F77A2B1809D1}" dt="2023-07-31T03:13:25.594" v="10780" actId="1037"/>
          <ac:grpSpMkLst>
            <pc:docMk/>
            <pc:sldMk cId="123679622" sldId="270"/>
            <ac:grpSpMk id="30" creationId="{00000000-0000-0000-0000-000000000000}"/>
          </ac:grpSpMkLst>
        </pc:grpChg>
        <pc:grpChg chg="mod">
          <ac:chgData name="张 智" userId="36bdf691fd3510be" providerId="LiveId" clId="{12583562-343F-4341-A006-F77A2B1809D1}" dt="2023-07-31T03:13:44.223" v="10791" actId="1037"/>
          <ac:grpSpMkLst>
            <pc:docMk/>
            <pc:sldMk cId="123679622" sldId="270"/>
            <ac:grpSpMk id="31" creationId="{00000000-0000-0000-0000-000000000000}"/>
          </ac:grpSpMkLst>
        </pc:grpChg>
        <pc:picChg chg="mod">
          <ac:chgData name="张 智" userId="36bdf691fd3510be" providerId="LiveId" clId="{12583562-343F-4341-A006-F77A2B1809D1}" dt="2023-07-31T03:13:50.430" v="10802" actId="1037"/>
          <ac:picMkLst>
            <pc:docMk/>
            <pc:sldMk cId="123679622" sldId="270"/>
            <ac:picMk id="45" creationId="{2CFF470C-2B65-844A-831F-4C5D20581F8C}"/>
          </ac:picMkLst>
        </pc:picChg>
      </pc:sldChg>
      <pc:sldChg chg="addSp delSp modSp add mod ord modNotesTx">
        <pc:chgData name="张 智" userId="36bdf691fd3510be" providerId="LiveId" clId="{12583562-343F-4341-A006-F77A2B1809D1}" dt="2023-08-08T05:54:11.663" v="34126" actId="27636"/>
        <pc:sldMkLst>
          <pc:docMk/>
          <pc:sldMk cId="1837888056" sldId="271"/>
        </pc:sldMkLst>
        <pc:spChg chg="mod">
          <ac:chgData name="张 智" userId="36bdf691fd3510be" providerId="LiveId" clId="{12583562-343F-4341-A006-F77A2B1809D1}" dt="2023-07-31T04:09:52.168" v="11802" actId="27636"/>
          <ac:spMkLst>
            <pc:docMk/>
            <pc:sldMk cId="1837888056" sldId="271"/>
            <ac:spMk id="2" creationId="{00000000-0000-0000-0000-000000000000}"/>
          </ac:spMkLst>
        </pc:spChg>
        <pc:spChg chg="del mod">
          <ac:chgData name="张 智" userId="36bdf691fd3510be" providerId="LiveId" clId="{12583562-343F-4341-A006-F77A2B1809D1}" dt="2023-07-31T04:01:16.266" v="11708" actId="478"/>
          <ac:spMkLst>
            <pc:docMk/>
            <pc:sldMk cId="1837888056" sldId="271"/>
            <ac:spMk id="3" creationId="{00000000-0000-0000-0000-000000000000}"/>
          </ac:spMkLst>
        </pc:spChg>
        <pc:spChg chg="del">
          <ac:chgData name="张 智" userId="36bdf691fd3510be" providerId="LiveId" clId="{12583562-343F-4341-A006-F77A2B1809D1}" dt="2023-07-31T03:24:20.645" v="11247" actId="478"/>
          <ac:spMkLst>
            <pc:docMk/>
            <pc:sldMk cId="1837888056" sldId="271"/>
            <ac:spMk id="4" creationId="{4578D705-C56D-8342-A7A3-9DE46B79170D}"/>
          </ac:spMkLst>
        </pc:spChg>
        <pc:spChg chg="add del mod">
          <ac:chgData name="张 智" userId="36bdf691fd3510be" providerId="LiveId" clId="{12583562-343F-4341-A006-F77A2B1809D1}" dt="2023-08-08T05:54:11.663" v="34126" actId="27636"/>
          <ac:spMkLst>
            <pc:docMk/>
            <pc:sldMk cId="1837888056" sldId="271"/>
            <ac:spMk id="6" creationId="{5062DADC-FEEE-496A-891D-650905F3D736}"/>
          </ac:spMkLst>
        </pc:spChg>
        <pc:spChg chg="add del mod">
          <ac:chgData name="张 智" userId="36bdf691fd3510be" providerId="LiveId" clId="{12583562-343F-4341-A006-F77A2B1809D1}" dt="2023-07-31T04:01:18.277" v="11709" actId="478"/>
          <ac:spMkLst>
            <pc:docMk/>
            <pc:sldMk cId="1837888056" sldId="271"/>
            <ac:spMk id="7" creationId="{E39446EE-0837-45F8-8C30-EE454483FFB0}"/>
          </ac:spMkLst>
        </pc:spChg>
        <pc:picChg chg="add del mod">
          <ac:chgData name="张 智" userId="36bdf691fd3510be" providerId="LiveId" clId="{12583562-343F-4341-A006-F77A2B1809D1}" dt="2023-07-31T08:22:28.109" v="12994" actId="478"/>
          <ac:picMkLst>
            <pc:docMk/>
            <pc:sldMk cId="1837888056" sldId="271"/>
            <ac:picMk id="9" creationId="{B7389BB6-4CC6-49E4-9A4D-3DA8B47FBC8D}"/>
          </ac:picMkLst>
        </pc:picChg>
        <pc:picChg chg="del mod">
          <ac:chgData name="张 智" userId="36bdf691fd3510be" providerId="LiveId" clId="{12583562-343F-4341-A006-F77A2B1809D1}" dt="2023-07-31T04:00:56.696" v="11701" actId="478"/>
          <ac:picMkLst>
            <pc:docMk/>
            <pc:sldMk cId="1837888056" sldId="271"/>
            <ac:picMk id="26626" creationId="{00000000-0000-0000-0000-000000000000}"/>
          </ac:picMkLst>
        </pc:picChg>
      </pc:sldChg>
      <pc:sldChg chg="delSp modSp add mod delAnim modNotesTx">
        <pc:chgData name="张 智" userId="36bdf691fd3510be" providerId="LiveId" clId="{12583562-343F-4341-A006-F77A2B1809D1}" dt="2023-08-08T05:37:33.191" v="33482" actId="20577"/>
        <pc:sldMkLst>
          <pc:docMk/>
          <pc:sldMk cId="1306074301" sldId="273"/>
        </pc:sldMkLst>
        <pc:spChg chg="mod">
          <ac:chgData name="张 智" userId="36bdf691fd3510be" providerId="LiveId" clId="{12583562-343F-4341-A006-F77A2B1809D1}" dt="2023-07-30T04:16:33.892" v="8019" actId="14100"/>
          <ac:spMkLst>
            <pc:docMk/>
            <pc:sldMk cId="1306074301" sldId="273"/>
            <ac:spMk id="2" creationId="{00000000-0000-0000-0000-000000000000}"/>
          </ac:spMkLst>
        </pc:spChg>
        <pc:spChg chg="mod">
          <ac:chgData name="张 智" userId="36bdf691fd3510be" providerId="LiveId" clId="{12583562-343F-4341-A006-F77A2B1809D1}" dt="2023-07-30T04:16:36.292" v="8020" actId="1076"/>
          <ac:spMkLst>
            <pc:docMk/>
            <pc:sldMk cId="1306074301" sldId="273"/>
            <ac:spMk id="3" creationId="{00000000-0000-0000-0000-000000000000}"/>
          </ac:spMkLst>
        </pc:spChg>
        <pc:spChg chg="mod">
          <ac:chgData name="张 智" userId="36bdf691fd3510be" providerId="LiveId" clId="{12583562-343F-4341-A006-F77A2B1809D1}" dt="2023-07-30T04:16:49.723" v="8035" actId="1035"/>
          <ac:spMkLst>
            <pc:docMk/>
            <pc:sldMk cId="1306074301" sldId="273"/>
            <ac:spMk id="5" creationId="{00000000-0000-0000-0000-000000000000}"/>
          </ac:spMkLst>
        </pc:spChg>
        <pc:spChg chg="mod">
          <ac:chgData name="张 智" userId="36bdf691fd3510be" providerId="LiveId" clId="{12583562-343F-4341-A006-F77A2B1809D1}" dt="2023-07-30T04:16:49.723" v="8035" actId="1035"/>
          <ac:spMkLst>
            <pc:docMk/>
            <pc:sldMk cId="1306074301" sldId="273"/>
            <ac:spMk id="6" creationId="{04C947D7-50D1-914B-BC72-2DCE68C39994}"/>
          </ac:spMkLst>
        </pc:spChg>
        <pc:spChg chg="del">
          <ac:chgData name="张 智" userId="36bdf691fd3510be" providerId="LiveId" clId="{12583562-343F-4341-A006-F77A2B1809D1}" dt="2023-07-30T04:07:45.167" v="7722" actId="478"/>
          <ac:spMkLst>
            <pc:docMk/>
            <pc:sldMk cId="1306074301" sldId="273"/>
            <ac:spMk id="7" creationId="{0DE8EA3B-1A9F-F343-98C0-824BC7DDE91E}"/>
          </ac:spMkLst>
        </pc:spChg>
        <pc:spChg chg="del">
          <ac:chgData name="张 智" userId="36bdf691fd3510be" providerId="LiveId" clId="{12583562-343F-4341-A006-F77A2B1809D1}" dt="2023-07-30T04:07:47.328" v="7723" actId="478"/>
          <ac:spMkLst>
            <pc:docMk/>
            <pc:sldMk cId="1306074301" sldId="273"/>
            <ac:spMk id="8" creationId="{B0B61F7F-A020-8A4E-BE02-916E3DCD8474}"/>
          </ac:spMkLst>
        </pc:spChg>
        <pc:spChg chg="del">
          <ac:chgData name="张 智" userId="36bdf691fd3510be" providerId="LiveId" clId="{12583562-343F-4341-A006-F77A2B1809D1}" dt="2023-07-30T03:48:07.314" v="7577" actId="478"/>
          <ac:spMkLst>
            <pc:docMk/>
            <pc:sldMk cId="1306074301" sldId="273"/>
            <ac:spMk id="9" creationId="{6417D327-21BD-9D4C-8390-21CFA1B7D9AC}"/>
          </ac:spMkLst>
        </pc:spChg>
        <pc:graphicFrameChg chg="mod">
          <ac:chgData name="张 智" userId="36bdf691fd3510be" providerId="LiveId" clId="{12583562-343F-4341-A006-F77A2B1809D1}" dt="2023-07-30T04:16:49.723" v="8035" actId="1035"/>
          <ac:graphicFrameMkLst>
            <pc:docMk/>
            <pc:sldMk cId="1306074301" sldId="273"/>
            <ac:graphicFrameMk id="4" creationId="{00000000-0000-0000-0000-000000000000}"/>
          </ac:graphicFrameMkLst>
        </pc:graphicFrameChg>
      </pc:sldChg>
      <pc:sldChg chg="addSp delSp modSp add mod modNotesTx">
        <pc:chgData name="张 智" userId="36bdf691fd3510be" providerId="LiveId" clId="{12583562-343F-4341-A006-F77A2B1809D1}" dt="2023-08-08T05:44:32.348" v="33736" actId="20577"/>
        <pc:sldMkLst>
          <pc:docMk/>
          <pc:sldMk cId="1305841669" sldId="274"/>
        </pc:sldMkLst>
        <pc:spChg chg="mod">
          <ac:chgData name="张 智" userId="36bdf691fd3510be" providerId="LiveId" clId="{12583562-343F-4341-A006-F77A2B1809D1}" dt="2023-07-31T08:14:59.994" v="12097" actId="1076"/>
          <ac:spMkLst>
            <pc:docMk/>
            <pc:sldMk cId="1305841669" sldId="274"/>
            <ac:spMk id="2" creationId="{00000000-0000-0000-0000-000000000000}"/>
          </ac:spMkLst>
        </pc:spChg>
        <pc:spChg chg="mod">
          <ac:chgData name="张 智" userId="36bdf691fd3510be" providerId="LiveId" clId="{12583562-343F-4341-A006-F77A2B1809D1}" dt="2023-08-08T05:42:17.265" v="33525" actId="20577"/>
          <ac:spMkLst>
            <pc:docMk/>
            <pc:sldMk cId="1305841669" sldId="274"/>
            <ac:spMk id="3" creationId="{00000000-0000-0000-0000-000000000000}"/>
          </ac:spMkLst>
        </pc:spChg>
        <pc:spChg chg="del">
          <ac:chgData name="张 智" userId="36bdf691fd3510be" providerId="LiveId" clId="{12583562-343F-4341-A006-F77A2B1809D1}" dt="2023-07-30T03:49:46.660" v="7594" actId="478"/>
          <ac:spMkLst>
            <pc:docMk/>
            <pc:sldMk cId="1305841669" sldId="274"/>
            <ac:spMk id="4" creationId="{85FEAD90-E50C-9E42-B885-924C7238106D}"/>
          </ac:spMkLst>
        </pc:spChg>
        <pc:picChg chg="add mod">
          <ac:chgData name="张 智" userId="36bdf691fd3510be" providerId="LiveId" clId="{12583562-343F-4341-A006-F77A2B1809D1}" dt="2023-08-08T05:43:15.782" v="33529" actId="1076"/>
          <ac:picMkLst>
            <pc:docMk/>
            <pc:sldMk cId="1305841669" sldId="274"/>
            <ac:picMk id="5" creationId="{5ABC81BE-BFE6-47B3-932B-52E4B6B2C79A}"/>
          </ac:picMkLst>
        </pc:picChg>
      </pc:sldChg>
      <pc:sldChg chg="delSp modSp add del mod">
        <pc:chgData name="张 智" userId="36bdf691fd3510be" providerId="LiveId" clId="{12583562-343F-4341-A006-F77A2B1809D1}" dt="2023-07-30T15:18:44.515" v="9119" actId="2696"/>
        <pc:sldMkLst>
          <pc:docMk/>
          <pc:sldMk cId="339664647" sldId="275"/>
        </pc:sldMkLst>
        <pc:spChg chg="mod">
          <ac:chgData name="张 智" userId="36bdf691fd3510be" providerId="LiveId" clId="{12583562-343F-4341-A006-F77A2B1809D1}" dt="2023-07-30T14:50:34.292" v="8180" actId="113"/>
          <ac:spMkLst>
            <pc:docMk/>
            <pc:sldMk cId="339664647" sldId="275"/>
            <ac:spMk id="2" creationId="{00000000-0000-0000-0000-000000000000}"/>
          </ac:spMkLst>
        </pc:spChg>
        <pc:spChg chg="mod">
          <ac:chgData name="张 智" userId="36bdf691fd3510be" providerId="LiveId" clId="{12583562-343F-4341-A006-F77A2B1809D1}" dt="2023-07-30T15:11:49.360" v="9017" actId="20577"/>
          <ac:spMkLst>
            <pc:docMk/>
            <pc:sldMk cId="339664647" sldId="275"/>
            <ac:spMk id="3" creationId="{00000000-0000-0000-0000-000000000000}"/>
          </ac:spMkLst>
        </pc:spChg>
        <pc:spChg chg="del">
          <ac:chgData name="张 智" userId="36bdf691fd3510be" providerId="LiveId" clId="{12583562-343F-4341-A006-F77A2B1809D1}" dt="2023-07-30T03:49:41.246" v="7592" actId="478"/>
          <ac:spMkLst>
            <pc:docMk/>
            <pc:sldMk cId="339664647" sldId="275"/>
            <ac:spMk id="4" creationId="{0E649A10-E197-CC44-9C6E-80D1FF7040BB}"/>
          </ac:spMkLst>
        </pc:spChg>
      </pc:sldChg>
      <pc:sldChg chg="delSp modSp add del mod">
        <pc:chgData name="张 智" userId="36bdf691fd3510be" providerId="LiveId" clId="{12583562-343F-4341-A006-F77A2B1809D1}" dt="2023-07-30T14:50:21.113" v="8174" actId="2696"/>
        <pc:sldMkLst>
          <pc:docMk/>
          <pc:sldMk cId="1142247611" sldId="276"/>
        </pc:sldMkLst>
        <pc:spChg chg="mod">
          <ac:chgData name="张 智" userId="36bdf691fd3510be" providerId="LiveId" clId="{12583562-343F-4341-A006-F77A2B1809D1}" dt="2023-07-30T03:49:02.959" v="7588" actId="113"/>
          <ac:spMkLst>
            <pc:docMk/>
            <pc:sldMk cId="1142247611" sldId="276"/>
            <ac:spMk id="2" creationId="{00000000-0000-0000-0000-000000000000}"/>
          </ac:spMkLst>
        </pc:spChg>
        <pc:spChg chg="mod">
          <ac:chgData name="张 智" userId="36bdf691fd3510be" providerId="LiveId" clId="{12583562-343F-4341-A006-F77A2B1809D1}" dt="2023-07-30T03:49:12.389" v="7591" actId="255"/>
          <ac:spMkLst>
            <pc:docMk/>
            <pc:sldMk cId="1142247611" sldId="276"/>
            <ac:spMk id="3" creationId="{00000000-0000-0000-0000-000000000000}"/>
          </ac:spMkLst>
        </pc:spChg>
        <pc:spChg chg="del">
          <ac:chgData name="张 智" userId="36bdf691fd3510be" providerId="LiveId" clId="{12583562-343F-4341-A006-F77A2B1809D1}" dt="2023-07-30T03:49:07.314" v="7590" actId="478"/>
          <ac:spMkLst>
            <pc:docMk/>
            <pc:sldMk cId="1142247611" sldId="276"/>
            <ac:spMk id="4" creationId="{866A83FA-F9BF-B24F-A56E-2DC1D81578E5}"/>
          </ac:spMkLst>
        </pc:spChg>
      </pc:sldChg>
      <pc:sldChg chg="add del">
        <pc:chgData name="张 智" userId="36bdf691fd3510be" providerId="LiveId" clId="{12583562-343F-4341-A006-F77A2B1809D1}" dt="2023-07-30T04:24:39.575" v="8158" actId="2696"/>
        <pc:sldMkLst>
          <pc:docMk/>
          <pc:sldMk cId="2149003243" sldId="277"/>
        </pc:sldMkLst>
      </pc:sldChg>
      <pc:sldChg chg="delSp modSp add del mod">
        <pc:chgData name="张 智" userId="36bdf691fd3510be" providerId="LiveId" clId="{12583562-343F-4341-A006-F77A2B1809D1}" dt="2023-07-30T15:18:21.872" v="9117" actId="2696"/>
        <pc:sldMkLst>
          <pc:docMk/>
          <pc:sldMk cId="1214160216" sldId="278"/>
        </pc:sldMkLst>
        <pc:spChg chg="mod">
          <ac:chgData name="张 智" userId="36bdf691fd3510be" providerId="LiveId" clId="{12583562-343F-4341-A006-F77A2B1809D1}" dt="2023-07-30T15:07:43.933" v="8973" actId="14100"/>
          <ac:spMkLst>
            <pc:docMk/>
            <pc:sldMk cId="1214160216" sldId="278"/>
            <ac:spMk id="2" creationId="{00000000-0000-0000-0000-000000000000}"/>
          </ac:spMkLst>
        </pc:spChg>
        <pc:spChg chg="del">
          <ac:chgData name="张 智" userId="36bdf691fd3510be" providerId="LiveId" clId="{12583562-343F-4341-A006-F77A2B1809D1}" dt="2023-07-30T04:24:59.796" v="8160" actId="478"/>
          <ac:spMkLst>
            <pc:docMk/>
            <pc:sldMk cId="1214160216" sldId="278"/>
            <ac:spMk id="4" creationId="{26B83F02-6763-174A-AFEC-BA92C605F89C}"/>
          </ac:spMkLst>
        </pc:spChg>
      </pc:sldChg>
      <pc:sldChg chg="addSp delSp modSp add mod modAnim modNotesTx">
        <pc:chgData name="张 智" userId="36bdf691fd3510be" providerId="LiveId" clId="{12583562-343F-4341-A006-F77A2B1809D1}" dt="2023-08-08T05:48:32.643" v="33840" actId="478"/>
        <pc:sldMkLst>
          <pc:docMk/>
          <pc:sldMk cId="421937831" sldId="279"/>
        </pc:sldMkLst>
        <pc:spChg chg="mod">
          <ac:chgData name="张 智" userId="36bdf691fd3510be" providerId="LiveId" clId="{12583562-343F-4341-A006-F77A2B1809D1}" dt="2023-07-30T15:01:36.390" v="8779" actId="1076"/>
          <ac:spMkLst>
            <pc:docMk/>
            <pc:sldMk cId="421937831" sldId="279"/>
            <ac:spMk id="2" creationId="{00000000-0000-0000-0000-000000000000}"/>
          </ac:spMkLst>
        </pc:spChg>
        <pc:spChg chg="del">
          <ac:chgData name="张 智" userId="36bdf691fd3510be" providerId="LiveId" clId="{12583562-343F-4341-A006-F77A2B1809D1}" dt="2023-07-30T03:49:44.963" v="7593" actId="478"/>
          <ac:spMkLst>
            <pc:docMk/>
            <pc:sldMk cId="421937831" sldId="279"/>
            <ac:spMk id="3" creationId="{575011C0-0085-C54D-8C04-F6AC9D452417}"/>
          </ac:spMkLst>
        </pc:spChg>
        <pc:spChg chg="add del mod">
          <ac:chgData name="张 智" userId="36bdf691fd3510be" providerId="LiveId" clId="{12583562-343F-4341-A006-F77A2B1809D1}" dt="2023-08-08T05:47:50.286" v="33763" actId="478"/>
          <ac:spMkLst>
            <pc:docMk/>
            <pc:sldMk cId="421937831" sldId="279"/>
            <ac:spMk id="4" creationId="{5476F43B-2439-4FD8-A4BA-A1BD674C183A}"/>
          </ac:spMkLst>
        </pc:spChg>
        <pc:spChg chg="add mod">
          <ac:chgData name="张 智" userId="36bdf691fd3510be" providerId="LiveId" clId="{12583562-343F-4341-A006-F77A2B1809D1}" dt="2023-07-30T14:52:24.064" v="8209" actId="1038"/>
          <ac:spMkLst>
            <pc:docMk/>
            <pc:sldMk cId="421937831" sldId="279"/>
            <ac:spMk id="9" creationId="{1D5C7B71-0824-4CAA-87F1-6BD54F82DF6C}"/>
          </ac:spMkLst>
        </pc:spChg>
        <pc:spChg chg="add del">
          <ac:chgData name="张 智" userId="36bdf691fd3510be" providerId="LiveId" clId="{12583562-343F-4341-A006-F77A2B1809D1}" dt="2023-07-30T15:01:17.942" v="8772" actId="478"/>
          <ac:spMkLst>
            <pc:docMk/>
            <pc:sldMk cId="421937831" sldId="279"/>
            <ac:spMk id="13" creationId="{F91D526B-AF52-4D6E-9117-3CE8E49318E1}"/>
          </ac:spMkLst>
        </pc:spChg>
        <pc:spChg chg="add del mod">
          <ac:chgData name="张 智" userId="36bdf691fd3510be" providerId="LiveId" clId="{12583562-343F-4341-A006-F77A2B1809D1}" dt="2023-08-08T05:47:50.286" v="33763" actId="478"/>
          <ac:spMkLst>
            <pc:docMk/>
            <pc:sldMk cId="421937831" sldId="279"/>
            <ac:spMk id="15" creationId="{B65C5962-8F5F-416E-BC43-DA35A2B38F34}"/>
          </ac:spMkLst>
        </pc:spChg>
        <pc:picChg chg="add del mod">
          <ac:chgData name="张 智" userId="36bdf691fd3510be" providerId="LiveId" clId="{12583562-343F-4341-A006-F77A2B1809D1}" dt="2023-07-30T14:51:26.090" v="8191" actId="478"/>
          <ac:picMkLst>
            <pc:docMk/>
            <pc:sldMk cId="421937831" sldId="279"/>
            <ac:picMk id="4" creationId="{162E5500-AC19-4495-8C94-53F80EAE3BD7}"/>
          </ac:picMkLst>
        </pc:picChg>
        <pc:picChg chg="add mod">
          <ac:chgData name="张 智" userId="36bdf691fd3510be" providerId="LiveId" clId="{12583562-343F-4341-A006-F77A2B1809D1}" dt="2023-08-08T05:47:49.270" v="33761" actId="1076"/>
          <ac:picMkLst>
            <pc:docMk/>
            <pc:sldMk cId="421937831" sldId="279"/>
            <ac:picMk id="6" creationId="{A882565A-AA0E-42AB-BF98-B7505680B653}"/>
          </ac:picMkLst>
        </pc:picChg>
        <pc:picChg chg="del">
          <ac:chgData name="张 智" userId="36bdf691fd3510be" providerId="LiveId" clId="{12583562-343F-4341-A006-F77A2B1809D1}" dt="2023-07-30T14:51:06.438" v="8183" actId="478"/>
          <ac:picMkLst>
            <pc:docMk/>
            <pc:sldMk cId="421937831" sldId="279"/>
            <ac:picMk id="32770" creationId="{00000000-0000-0000-0000-000000000000}"/>
          </ac:picMkLst>
        </pc:picChg>
        <pc:cxnChg chg="add del">
          <ac:chgData name="张 智" userId="36bdf691fd3510be" providerId="LiveId" clId="{12583562-343F-4341-A006-F77A2B1809D1}" dt="2023-07-30T15:00:35.734" v="8761" actId="478"/>
          <ac:cxnSpMkLst>
            <pc:docMk/>
            <pc:sldMk cId="421937831" sldId="279"/>
            <ac:cxnSpMk id="10" creationId="{2A4ED235-6647-4F58-8BF5-2DFDACECE605}"/>
          </ac:cxnSpMkLst>
        </pc:cxnChg>
        <pc:cxnChg chg="add del mod">
          <ac:chgData name="张 智" userId="36bdf691fd3510be" providerId="LiveId" clId="{12583562-343F-4341-A006-F77A2B1809D1}" dt="2023-08-08T05:48:32.643" v="33840" actId="478"/>
          <ac:cxnSpMkLst>
            <pc:docMk/>
            <pc:sldMk cId="421937831" sldId="279"/>
            <ac:cxnSpMk id="12" creationId="{F6D10B2D-1402-4D8A-9176-26D5F9B44769}"/>
          </ac:cxnSpMkLst>
        </pc:cxnChg>
      </pc:sldChg>
      <pc:sldChg chg="delSp modSp add del mod">
        <pc:chgData name="张 智" userId="36bdf691fd3510be" providerId="LiveId" clId="{12583562-343F-4341-A006-F77A2B1809D1}" dt="2023-07-30T15:18:19.752" v="9116" actId="2696"/>
        <pc:sldMkLst>
          <pc:docMk/>
          <pc:sldMk cId="543144241" sldId="280"/>
        </pc:sldMkLst>
        <pc:spChg chg="mod">
          <ac:chgData name="张 智" userId="36bdf691fd3510be" providerId="LiveId" clId="{12583562-343F-4341-A006-F77A2B1809D1}" dt="2023-07-30T15:08:03.141" v="8978" actId="14100"/>
          <ac:spMkLst>
            <pc:docMk/>
            <pc:sldMk cId="543144241" sldId="280"/>
            <ac:spMk id="2" creationId="{00000000-0000-0000-0000-000000000000}"/>
          </ac:spMkLst>
        </pc:spChg>
        <pc:spChg chg="mod">
          <ac:chgData name="张 智" userId="36bdf691fd3510be" providerId="LiveId" clId="{12583562-343F-4341-A006-F77A2B1809D1}" dt="2023-07-30T04:19:34.051" v="8108" actId="1076"/>
          <ac:spMkLst>
            <pc:docMk/>
            <pc:sldMk cId="543144241" sldId="280"/>
            <ac:spMk id="3" creationId="{00000000-0000-0000-0000-000000000000}"/>
          </ac:spMkLst>
        </pc:spChg>
        <pc:spChg chg="del">
          <ac:chgData name="张 智" userId="36bdf691fd3510be" providerId="LiveId" clId="{12583562-343F-4341-A006-F77A2B1809D1}" dt="2023-07-30T04:25:02.956" v="8161" actId="478"/>
          <ac:spMkLst>
            <pc:docMk/>
            <pc:sldMk cId="543144241" sldId="280"/>
            <ac:spMk id="4" creationId="{BCA023A1-142C-C548-9BD8-4FBDD16B7CB7}"/>
          </ac:spMkLst>
        </pc:spChg>
        <pc:picChg chg="mod">
          <ac:chgData name="张 智" userId="36bdf691fd3510be" providerId="LiveId" clId="{12583562-343F-4341-A006-F77A2B1809D1}" dt="2023-07-30T04:19:36.035" v="8109" actId="1076"/>
          <ac:picMkLst>
            <pc:docMk/>
            <pc:sldMk cId="543144241" sldId="280"/>
            <ac:picMk id="33794" creationId="{00000000-0000-0000-0000-000000000000}"/>
          </ac:picMkLst>
        </pc:picChg>
      </pc:sldChg>
      <pc:sldChg chg="delSp modSp add mod">
        <pc:chgData name="张 智" userId="36bdf691fd3510be" providerId="LiveId" clId="{12583562-343F-4341-A006-F77A2B1809D1}" dt="2023-08-08T05:48:54.718" v="33873" actId="404"/>
        <pc:sldMkLst>
          <pc:docMk/>
          <pc:sldMk cId="1877903254" sldId="285"/>
        </pc:sldMkLst>
        <pc:spChg chg="mod">
          <ac:chgData name="张 智" userId="36bdf691fd3510be" providerId="LiveId" clId="{12583562-343F-4341-A006-F77A2B1809D1}" dt="2023-08-08T05:48:54.718" v="33873" actId="404"/>
          <ac:spMkLst>
            <pc:docMk/>
            <pc:sldMk cId="1877903254" sldId="285"/>
            <ac:spMk id="2" creationId="{00000000-0000-0000-0000-000000000000}"/>
          </ac:spMkLst>
        </pc:spChg>
        <pc:spChg chg="mod">
          <ac:chgData name="张 智" userId="36bdf691fd3510be" providerId="LiveId" clId="{12583562-343F-4341-A006-F77A2B1809D1}" dt="2023-08-08T05:40:24.053" v="33524" actId="20577"/>
          <ac:spMkLst>
            <pc:docMk/>
            <pc:sldMk cId="1877903254" sldId="285"/>
            <ac:spMk id="3" creationId="{00000000-0000-0000-0000-000000000000}"/>
          </ac:spMkLst>
        </pc:spChg>
        <pc:spChg chg="del">
          <ac:chgData name="张 智" userId="36bdf691fd3510be" providerId="LiveId" clId="{12583562-343F-4341-A006-F77A2B1809D1}" dt="2023-07-30T04:20:27.433" v="8111" actId="478"/>
          <ac:spMkLst>
            <pc:docMk/>
            <pc:sldMk cId="1877903254" sldId="285"/>
            <ac:spMk id="4" creationId="{73499A11-A196-824F-B991-B96FF83820EC}"/>
          </ac:spMkLst>
        </pc:spChg>
      </pc:sldChg>
      <pc:sldChg chg="add del">
        <pc:chgData name="张 智" userId="36bdf691fd3510be" providerId="LiveId" clId="{12583562-343F-4341-A006-F77A2B1809D1}" dt="2023-07-30T04:19:47.532" v="8110" actId="2696"/>
        <pc:sldMkLst>
          <pc:docMk/>
          <pc:sldMk cId="2784860533" sldId="286"/>
        </pc:sldMkLst>
      </pc:sldChg>
      <pc:sldChg chg="addSp delSp modSp add mod modNotesTx">
        <pc:chgData name="张 智" userId="36bdf691fd3510be" providerId="LiveId" clId="{12583562-343F-4341-A006-F77A2B1809D1}" dt="2023-08-07T14:57:37.347" v="22130" actId="20577"/>
        <pc:sldMkLst>
          <pc:docMk/>
          <pc:sldMk cId="1186379605" sldId="293"/>
        </pc:sldMkLst>
        <pc:spChg chg="del mod">
          <ac:chgData name="张 智" userId="36bdf691fd3510be" providerId="LiveId" clId="{12583562-343F-4341-A006-F77A2B1809D1}" dt="2023-08-03T06:50:23.195" v="18817" actId="478"/>
          <ac:spMkLst>
            <pc:docMk/>
            <pc:sldMk cId="1186379605" sldId="293"/>
            <ac:spMk id="2" creationId="{00000000-0000-0000-0000-000000000000}"/>
          </ac:spMkLst>
        </pc:spChg>
        <pc:spChg chg="del mod">
          <ac:chgData name="张 智" userId="36bdf691fd3510be" providerId="LiveId" clId="{12583562-343F-4341-A006-F77A2B1809D1}" dt="2023-08-03T06:50:21.059" v="18816" actId="478"/>
          <ac:spMkLst>
            <pc:docMk/>
            <pc:sldMk cId="1186379605" sldId="293"/>
            <ac:spMk id="3" creationId="{00000000-0000-0000-0000-000000000000}"/>
          </ac:spMkLst>
        </pc:spChg>
        <pc:spChg chg="del">
          <ac:chgData name="张 智" userId="36bdf691fd3510be" providerId="LiveId" clId="{12583562-343F-4341-A006-F77A2B1809D1}" dt="2023-07-28T03:37:44.355" v="173" actId="478"/>
          <ac:spMkLst>
            <pc:docMk/>
            <pc:sldMk cId="1186379605" sldId="293"/>
            <ac:spMk id="4" creationId="{A7C188FC-39B4-DA41-BD66-74EFFABF7B8D}"/>
          </ac:spMkLst>
        </pc:spChg>
        <pc:spChg chg="add del mod">
          <ac:chgData name="张 智" userId="36bdf691fd3510be" providerId="LiveId" clId="{12583562-343F-4341-A006-F77A2B1809D1}" dt="2023-08-03T06:50:27.625" v="18819" actId="478"/>
          <ac:spMkLst>
            <pc:docMk/>
            <pc:sldMk cId="1186379605" sldId="293"/>
            <ac:spMk id="5" creationId="{80B4DD55-5674-4BBD-B178-66C679B973B9}"/>
          </ac:spMkLst>
        </pc:spChg>
        <pc:spChg chg="add del mod">
          <ac:chgData name="张 智" userId="36bdf691fd3510be" providerId="LiveId" clId="{12583562-343F-4341-A006-F77A2B1809D1}" dt="2023-08-03T06:50:24.975" v="18818" actId="478"/>
          <ac:spMkLst>
            <pc:docMk/>
            <pc:sldMk cId="1186379605" sldId="293"/>
            <ac:spMk id="7" creationId="{E8606690-AE5C-4E95-A6C2-411C9549DBC7}"/>
          </ac:spMkLst>
        </pc:spChg>
        <pc:spChg chg="add mod">
          <ac:chgData name="张 智" userId="36bdf691fd3510be" providerId="LiveId" clId="{12583562-343F-4341-A006-F77A2B1809D1}" dt="2023-08-03T06:51:08.450" v="18833" actId="1076"/>
          <ac:spMkLst>
            <pc:docMk/>
            <pc:sldMk cId="1186379605" sldId="293"/>
            <ac:spMk id="8" creationId="{09F219FC-224B-4519-8A04-67DAE79A77CE}"/>
          </ac:spMkLst>
        </pc:spChg>
        <pc:spChg chg="add del mod">
          <ac:chgData name="张 智" userId="36bdf691fd3510be" providerId="LiveId" clId="{12583562-343F-4341-A006-F77A2B1809D1}" dt="2023-08-03T06:50:45.045" v="18822"/>
          <ac:spMkLst>
            <pc:docMk/>
            <pc:sldMk cId="1186379605" sldId="293"/>
            <ac:spMk id="9" creationId="{98176904-9088-414A-BF44-63C862B024A4}"/>
          </ac:spMkLst>
        </pc:spChg>
        <pc:spChg chg="add mod">
          <ac:chgData name="张 智" userId="36bdf691fd3510be" providerId="LiveId" clId="{12583562-343F-4341-A006-F77A2B1809D1}" dt="2023-08-07T14:57:37.347" v="22130" actId="20577"/>
          <ac:spMkLst>
            <pc:docMk/>
            <pc:sldMk cId="1186379605" sldId="293"/>
            <ac:spMk id="12" creationId="{82569728-B6DC-4CBF-9EEE-619105F9A2BE}"/>
          </ac:spMkLst>
        </pc:spChg>
        <pc:picChg chg="add del mod">
          <ac:chgData name="张 智" userId="36bdf691fd3510be" providerId="LiveId" clId="{12583562-343F-4341-A006-F77A2B1809D1}" dt="2023-08-03T06:53:26.424" v="18895" actId="478"/>
          <ac:picMkLst>
            <pc:docMk/>
            <pc:sldMk cId="1186379605" sldId="293"/>
            <ac:picMk id="11" creationId="{61CCDAF9-A835-41A3-8327-225F2ECA57DD}"/>
          </ac:picMkLst>
        </pc:picChg>
      </pc:sldChg>
      <pc:sldChg chg="delSp modSp add mod">
        <pc:chgData name="张 智" userId="36bdf691fd3510be" providerId="LiveId" clId="{12583562-343F-4341-A006-F77A2B1809D1}" dt="2023-08-08T03:27:22.420" v="26533" actId="20577"/>
        <pc:sldMkLst>
          <pc:docMk/>
          <pc:sldMk cId="326655947" sldId="294"/>
        </pc:sldMkLst>
        <pc:spChg chg="mod">
          <ac:chgData name="张 智" userId="36bdf691fd3510be" providerId="LiveId" clId="{12583562-343F-4341-A006-F77A2B1809D1}" dt="2023-07-28T03:49:08.001" v="482" actId="14100"/>
          <ac:spMkLst>
            <pc:docMk/>
            <pc:sldMk cId="326655947" sldId="294"/>
            <ac:spMk id="2" creationId="{8486F3A2-607F-5E44-824D-DEA8DA7B7FFE}"/>
          </ac:spMkLst>
        </pc:spChg>
        <pc:spChg chg="mod">
          <ac:chgData name="张 智" userId="36bdf691fd3510be" providerId="LiveId" clId="{12583562-343F-4341-A006-F77A2B1809D1}" dt="2023-08-08T03:27:22.420" v="26533" actId="20577"/>
          <ac:spMkLst>
            <pc:docMk/>
            <pc:sldMk cId="326655947" sldId="294"/>
            <ac:spMk id="3" creationId="{A5C00A18-CC1F-B44B-A070-EA1DB223F53F}"/>
          </ac:spMkLst>
        </pc:spChg>
        <pc:spChg chg="del">
          <ac:chgData name="张 智" userId="36bdf691fd3510be" providerId="LiveId" clId="{12583562-343F-4341-A006-F77A2B1809D1}" dt="2023-07-28T03:43:54.382" v="340" actId="478"/>
          <ac:spMkLst>
            <pc:docMk/>
            <pc:sldMk cId="326655947" sldId="294"/>
            <ac:spMk id="4" creationId="{E54D5B2A-98D6-8146-AEAE-40023815827D}"/>
          </ac:spMkLst>
        </pc:spChg>
      </pc:sldChg>
      <pc:sldChg chg="delSp modSp add del mod ord">
        <pc:chgData name="张 智" userId="36bdf691fd3510be" providerId="LiveId" clId="{12583562-343F-4341-A006-F77A2B1809D1}" dt="2023-07-29T15:54:13.380" v="4262" actId="2696"/>
        <pc:sldMkLst>
          <pc:docMk/>
          <pc:sldMk cId="3928948990" sldId="295"/>
        </pc:sldMkLst>
        <pc:spChg chg="mod">
          <ac:chgData name="张 智" userId="36bdf691fd3510be" providerId="LiveId" clId="{12583562-343F-4341-A006-F77A2B1809D1}" dt="2023-07-29T15:46:51.791" v="3912" actId="403"/>
          <ac:spMkLst>
            <pc:docMk/>
            <pc:sldMk cId="3928948990" sldId="295"/>
            <ac:spMk id="2" creationId="{EB9AF3C7-6B1E-734D-AB78-533D2DE915EC}"/>
          </ac:spMkLst>
        </pc:spChg>
        <pc:spChg chg="mod">
          <ac:chgData name="张 智" userId="36bdf691fd3510be" providerId="LiveId" clId="{12583562-343F-4341-A006-F77A2B1809D1}" dt="2023-07-29T15:38:03.345" v="3875" actId="255"/>
          <ac:spMkLst>
            <pc:docMk/>
            <pc:sldMk cId="3928948990" sldId="295"/>
            <ac:spMk id="3" creationId="{9601DC0C-100D-B049-AFEB-3B8D405946DD}"/>
          </ac:spMkLst>
        </pc:spChg>
        <pc:spChg chg="del">
          <ac:chgData name="张 智" userId="36bdf691fd3510be" providerId="LiveId" clId="{12583562-343F-4341-A006-F77A2B1809D1}" dt="2023-07-29T14:32:46.677" v="2251" actId="478"/>
          <ac:spMkLst>
            <pc:docMk/>
            <pc:sldMk cId="3928948990" sldId="295"/>
            <ac:spMk id="4" creationId="{1E5C9E24-F37D-9A45-92A0-ED1269430667}"/>
          </ac:spMkLst>
        </pc:spChg>
      </pc:sldChg>
      <pc:sldChg chg="delSp modSp add del mod">
        <pc:chgData name="张 智" userId="36bdf691fd3510be" providerId="LiveId" clId="{12583562-343F-4341-A006-F77A2B1809D1}" dt="2023-07-29T15:13:30.200" v="3713" actId="2696"/>
        <pc:sldMkLst>
          <pc:docMk/>
          <pc:sldMk cId="1811619549" sldId="296"/>
        </pc:sldMkLst>
        <pc:spChg chg="mod">
          <ac:chgData name="张 智" userId="36bdf691fd3510be" providerId="LiveId" clId="{12583562-343F-4341-A006-F77A2B1809D1}" dt="2023-07-28T08:42:05.808" v="683" actId="27636"/>
          <ac:spMkLst>
            <pc:docMk/>
            <pc:sldMk cId="1811619549" sldId="296"/>
            <ac:spMk id="3" creationId="{80A7AFCE-3F30-644D-93B6-24AD317517D3}"/>
          </ac:spMkLst>
        </pc:spChg>
        <pc:spChg chg="del">
          <ac:chgData name="张 智" userId="36bdf691fd3510be" providerId="LiveId" clId="{12583562-343F-4341-A006-F77A2B1809D1}" dt="2023-07-29T14:32:51.578" v="2252" actId="478"/>
          <ac:spMkLst>
            <pc:docMk/>
            <pc:sldMk cId="1811619549" sldId="296"/>
            <ac:spMk id="4" creationId="{68F7C851-2496-5847-8208-1FA7D0BB2470}"/>
          </ac:spMkLst>
        </pc:spChg>
      </pc:sldChg>
      <pc:sldChg chg="delSp modSp add del mod">
        <pc:chgData name="张 智" userId="36bdf691fd3510be" providerId="LiveId" clId="{12583562-343F-4341-A006-F77A2B1809D1}" dt="2023-07-29T15:45:07.632" v="3876" actId="2696"/>
        <pc:sldMkLst>
          <pc:docMk/>
          <pc:sldMk cId="1594064639" sldId="297"/>
        </pc:sldMkLst>
        <pc:spChg chg="mod">
          <ac:chgData name="张 智" userId="36bdf691fd3510be" providerId="LiveId" clId="{12583562-343F-4341-A006-F77A2B1809D1}" dt="2023-07-29T15:07:25.922" v="3708" actId="1076"/>
          <ac:spMkLst>
            <pc:docMk/>
            <pc:sldMk cId="1594064639" sldId="297"/>
            <ac:spMk id="2" creationId="{8A1CF975-CDB8-EE4D-9D30-E4E573F86000}"/>
          </ac:spMkLst>
        </pc:spChg>
        <pc:spChg chg="del">
          <ac:chgData name="张 智" userId="36bdf691fd3510be" providerId="LiveId" clId="{12583562-343F-4341-A006-F77A2B1809D1}" dt="2023-07-29T14:32:54.403" v="2253" actId="478"/>
          <ac:spMkLst>
            <pc:docMk/>
            <pc:sldMk cId="1594064639" sldId="297"/>
            <ac:spMk id="3" creationId="{6D9288B1-36E3-ED47-8324-6E4A3893A6E7}"/>
          </ac:spMkLst>
        </pc:spChg>
      </pc:sldChg>
      <pc:sldChg chg="modSp add mod modNotesTx">
        <pc:chgData name="张 智" userId="36bdf691fd3510be" providerId="LiveId" clId="{12583562-343F-4341-A006-F77A2B1809D1}" dt="2023-08-07T14:42:23.974" v="21318" actId="20577"/>
        <pc:sldMkLst>
          <pc:docMk/>
          <pc:sldMk cId="3039451630" sldId="343"/>
        </pc:sldMkLst>
        <pc:spChg chg="mod">
          <ac:chgData name="张 智" userId="36bdf691fd3510be" providerId="LiveId" clId="{12583562-343F-4341-A006-F77A2B1809D1}" dt="2023-08-03T06:53:09.901" v="18894" actId="20577"/>
          <ac:spMkLst>
            <pc:docMk/>
            <pc:sldMk cId="3039451630" sldId="343"/>
            <ac:spMk id="3" creationId="{E9712784-199A-4366-8059-4B353600DEA1}"/>
          </ac:spMkLst>
        </pc:spChg>
        <pc:spChg chg="mod">
          <ac:chgData name="张 智" userId="36bdf691fd3510be" providerId="LiveId" clId="{12583562-343F-4341-A006-F77A2B1809D1}" dt="2023-08-03T06:52:36.274" v="18845" actId="1076"/>
          <ac:spMkLst>
            <pc:docMk/>
            <pc:sldMk cId="3039451630" sldId="343"/>
            <ac:spMk id="4" creationId="{320ABAFD-759F-44AD-9737-4DC91D283DCB}"/>
          </ac:spMkLst>
        </pc:spChg>
      </pc:sldChg>
      <pc:sldChg chg="modSp del mod">
        <pc:chgData name="张 智" userId="36bdf691fd3510be" providerId="LiveId" clId="{12583562-343F-4341-A006-F77A2B1809D1}" dt="2023-07-28T03:41:34.588" v="248" actId="2696"/>
        <pc:sldMkLst>
          <pc:docMk/>
          <pc:sldMk cId="0" sldId="1173"/>
        </pc:sldMkLst>
        <pc:spChg chg="mod">
          <ac:chgData name="张 智" userId="36bdf691fd3510be" providerId="LiveId" clId="{12583562-343F-4341-A006-F77A2B1809D1}" dt="2023-07-28T03:25:59.367" v="170" actId="20577"/>
          <ac:spMkLst>
            <pc:docMk/>
            <pc:sldMk cId="0" sldId="1173"/>
            <ac:spMk id="2" creationId="{00000000-0000-0000-0000-000000000000}"/>
          </ac:spMkLst>
        </pc:spChg>
      </pc:sldChg>
      <pc:sldChg chg="modSp del mod">
        <pc:chgData name="张 智" userId="36bdf691fd3510be" providerId="LiveId" clId="{12583562-343F-4341-A006-F77A2B1809D1}" dt="2023-07-28T08:42:03.585" v="678" actId="47"/>
        <pc:sldMkLst>
          <pc:docMk/>
          <pc:sldMk cId="1164148757" sldId="1326"/>
        </pc:sldMkLst>
        <pc:spChg chg="mod">
          <ac:chgData name="张 智" userId="36bdf691fd3510be" providerId="LiveId" clId="{12583562-343F-4341-A006-F77A2B1809D1}" dt="2023-07-28T08:13:22.981" v="640" actId="1076"/>
          <ac:spMkLst>
            <pc:docMk/>
            <pc:sldMk cId="1164148757" sldId="1326"/>
            <ac:spMk id="2" creationId="{00000000-0000-0000-0000-000000000000}"/>
          </ac:spMkLst>
        </pc:spChg>
        <pc:spChg chg="mod">
          <ac:chgData name="张 智" userId="36bdf691fd3510be" providerId="LiveId" clId="{12583562-343F-4341-A006-F77A2B1809D1}" dt="2023-07-28T08:13:15.557" v="637" actId="1076"/>
          <ac:spMkLst>
            <pc:docMk/>
            <pc:sldMk cId="1164148757" sldId="1326"/>
            <ac:spMk id="3" creationId="{00000000-0000-0000-0000-000000000000}"/>
          </ac:spMkLst>
        </pc:spChg>
      </pc:sldChg>
      <pc:sldChg chg="del">
        <pc:chgData name="张 智" userId="36bdf691fd3510be" providerId="LiveId" clId="{12583562-343F-4341-A006-F77A2B1809D1}" dt="2023-07-28T08:41:43.078" v="670" actId="47"/>
        <pc:sldMkLst>
          <pc:docMk/>
          <pc:sldMk cId="3872065017" sldId="1327"/>
        </pc:sldMkLst>
      </pc:sldChg>
      <pc:sldChg chg="del">
        <pc:chgData name="张 智" userId="36bdf691fd3510be" providerId="LiveId" clId="{12583562-343F-4341-A006-F77A2B1809D1}" dt="2023-07-28T03:47:14.482" v="479" actId="2696"/>
        <pc:sldMkLst>
          <pc:docMk/>
          <pc:sldMk cId="1960271206" sldId="1329"/>
        </pc:sldMkLst>
      </pc:sldChg>
      <pc:sldChg chg="addSp delSp modSp add mod modNotesTx">
        <pc:chgData name="张 智" userId="36bdf691fd3510be" providerId="LiveId" clId="{12583562-343F-4341-A006-F77A2B1809D1}" dt="2023-08-08T03:37:10.358" v="27499" actId="20577"/>
        <pc:sldMkLst>
          <pc:docMk/>
          <pc:sldMk cId="3268989742" sldId="1329"/>
        </pc:sldMkLst>
        <pc:spChg chg="del">
          <ac:chgData name="张 智" userId="36bdf691fd3510be" providerId="LiveId" clId="{12583562-343F-4341-A006-F77A2B1809D1}" dt="2023-07-28T04:39:09.223" v="487" actId="478"/>
          <ac:spMkLst>
            <pc:docMk/>
            <pc:sldMk cId="3268989742" sldId="1329"/>
            <ac:spMk id="2" creationId="{00000000-0000-0000-0000-000000000000}"/>
          </ac:spMkLst>
        </pc:spChg>
        <pc:spChg chg="add del mod">
          <ac:chgData name="张 智" userId="36bdf691fd3510be" providerId="LiveId" clId="{12583562-343F-4341-A006-F77A2B1809D1}" dt="2023-07-28T04:39:12.443" v="489" actId="478"/>
          <ac:spMkLst>
            <pc:docMk/>
            <pc:sldMk cId="3268989742" sldId="1329"/>
            <ac:spMk id="5" creationId="{FDF33AAA-A5FB-482A-A7AB-FCD51C913E74}"/>
          </ac:spMkLst>
        </pc:spChg>
        <pc:spChg chg="del">
          <ac:chgData name="张 智" userId="36bdf691fd3510be" providerId="LiveId" clId="{12583562-343F-4341-A006-F77A2B1809D1}" dt="2023-07-28T04:39:06.109" v="486" actId="478"/>
          <ac:spMkLst>
            <pc:docMk/>
            <pc:sldMk cId="3268989742" sldId="1329"/>
            <ac:spMk id="9" creationId="{7AE55E1C-FF35-4A4F-908C-C1F018B44C3B}"/>
          </ac:spMkLst>
        </pc:spChg>
        <pc:spChg chg="add del mod">
          <ac:chgData name="张 智" userId="36bdf691fd3510be" providerId="LiveId" clId="{12583562-343F-4341-A006-F77A2B1809D1}" dt="2023-07-28T04:38:55.282" v="485"/>
          <ac:spMkLst>
            <pc:docMk/>
            <pc:sldMk cId="3268989742" sldId="1329"/>
            <ac:spMk id="10" creationId="{921D9464-4EC8-4783-AE0D-09EB6101B1E7}"/>
          </ac:spMkLst>
        </pc:spChg>
        <pc:spChg chg="add del">
          <ac:chgData name="张 智" userId="36bdf691fd3510be" providerId="LiveId" clId="{12583562-343F-4341-A006-F77A2B1809D1}" dt="2023-07-28T04:39:52.953" v="508" actId="478"/>
          <ac:spMkLst>
            <pc:docMk/>
            <pc:sldMk cId="3268989742" sldId="1329"/>
            <ac:spMk id="11" creationId="{16D8DA7C-A7AD-914A-9AE6-ED8AC1972FA2}"/>
          </ac:spMkLst>
        </pc:spChg>
        <pc:spChg chg="add del">
          <ac:chgData name="张 智" userId="36bdf691fd3510be" providerId="LiveId" clId="{12583562-343F-4341-A006-F77A2B1809D1}" dt="2023-07-28T04:39:49.172" v="507" actId="478"/>
          <ac:spMkLst>
            <pc:docMk/>
            <pc:sldMk cId="3268989742" sldId="1329"/>
            <ac:spMk id="12" creationId="{C3D89569-017A-CC48-8381-83A5E4784706}"/>
          </ac:spMkLst>
        </pc:spChg>
        <pc:spChg chg="add mod">
          <ac:chgData name="张 智" userId="36bdf691fd3510be" providerId="LiveId" clId="{12583562-343F-4341-A006-F77A2B1809D1}" dt="2023-07-28T04:39:18.697" v="491" actId="1076"/>
          <ac:spMkLst>
            <pc:docMk/>
            <pc:sldMk cId="3268989742" sldId="1329"/>
            <ac:spMk id="13" creationId="{D6F1DE11-4F3B-40D8-A195-E55FAB064920}"/>
          </ac:spMkLst>
        </pc:spChg>
        <pc:spChg chg="add mod">
          <ac:chgData name="张 智" userId="36bdf691fd3510be" providerId="LiveId" clId="{12583562-343F-4341-A006-F77A2B1809D1}" dt="2023-07-28T04:41:11.158" v="551" actId="1076"/>
          <ac:spMkLst>
            <pc:docMk/>
            <pc:sldMk cId="3268989742" sldId="1329"/>
            <ac:spMk id="14" creationId="{E8C2740E-0927-415E-B820-A84B58BA8BE5}"/>
          </ac:spMkLst>
        </pc:spChg>
        <pc:spChg chg="add mod">
          <ac:chgData name="张 智" userId="36bdf691fd3510be" providerId="LiveId" clId="{12583562-343F-4341-A006-F77A2B1809D1}" dt="2023-07-28T04:41:39.790" v="583" actId="14100"/>
          <ac:spMkLst>
            <pc:docMk/>
            <pc:sldMk cId="3268989742" sldId="1329"/>
            <ac:spMk id="15" creationId="{084D2317-276E-46BB-92B0-34B551378C27}"/>
          </ac:spMkLst>
        </pc:spChg>
        <pc:picChg chg="add mod">
          <ac:chgData name="张 智" userId="36bdf691fd3510be" providerId="LiveId" clId="{12583562-343F-4341-A006-F77A2B1809D1}" dt="2023-07-28T04:40:23.342" v="512" actId="1076"/>
          <ac:picMkLst>
            <pc:docMk/>
            <pc:sldMk cId="3268989742" sldId="1329"/>
            <ac:picMk id="7" creationId="{95A122A9-4AF5-43F3-AD73-D9D6BF8F0D75}"/>
          </ac:picMkLst>
        </pc:picChg>
        <pc:picChg chg="del">
          <ac:chgData name="张 智" userId="36bdf691fd3510be" providerId="LiveId" clId="{12583562-343F-4341-A006-F77A2B1809D1}" dt="2023-07-28T04:38:52.409" v="483" actId="478"/>
          <ac:picMkLst>
            <pc:docMk/>
            <pc:sldMk cId="3268989742" sldId="1329"/>
            <ac:picMk id="8" creationId="{F538A610-4603-1647-8700-4240104B65B5}"/>
          </ac:picMkLst>
        </pc:picChg>
      </pc:sldChg>
      <pc:sldChg chg="del">
        <pc:chgData name="张 智" userId="36bdf691fd3510be" providerId="LiveId" clId="{12583562-343F-4341-A006-F77A2B1809D1}" dt="2023-07-28T08:41:45.393" v="671" actId="47"/>
        <pc:sldMkLst>
          <pc:docMk/>
          <pc:sldMk cId="1968584134" sldId="1331"/>
        </pc:sldMkLst>
      </pc:sldChg>
      <pc:sldChg chg="del">
        <pc:chgData name="张 智" userId="36bdf691fd3510be" providerId="LiveId" clId="{12583562-343F-4341-A006-F77A2B1809D1}" dt="2023-07-28T08:41:49.914" v="675" actId="47"/>
        <pc:sldMkLst>
          <pc:docMk/>
          <pc:sldMk cId="3059773872" sldId="1332"/>
        </pc:sldMkLst>
      </pc:sldChg>
      <pc:sldChg chg="del">
        <pc:chgData name="张 智" userId="36bdf691fd3510be" providerId="LiveId" clId="{12583562-343F-4341-A006-F77A2B1809D1}" dt="2023-07-28T08:41:51.199" v="676" actId="47"/>
        <pc:sldMkLst>
          <pc:docMk/>
          <pc:sldMk cId="4024433517" sldId="1333"/>
        </pc:sldMkLst>
      </pc:sldChg>
      <pc:sldChg chg="del">
        <pc:chgData name="张 智" userId="36bdf691fd3510be" providerId="LiveId" clId="{12583562-343F-4341-A006-F77A2B1809D1}" dt="2023-07-28T08:41:53.680" v="677" actId="47"/>
        <pc:sldMkLst>
          <pc:docMk/>
          <pc:sldMk cId="1315484338" sldId="1334"/>
        </pc:sldMkLst>
      </pc:sldChg>
      <pc:sldChg chg="add del">
        <pc:chgData name="张 智" userId="36bdf691fd3510be" providerId="LiveId" clId="{12583562-343F-4341-A006-F77A2B1809D1}" dt="2023-08-03T01:28:34.606" v="15572" actId="2696"/>
        <pc:sldMkLst>
          <pc:docMk/>
          <pc:sldMk cId="2901929584" sldId="1335"/>
        </pc:sldMkLst>
      </pc:sldChg>
      <pc:sldChg chg="addSp delSp modSp del mod">
        <pc:chgData name="张 智" userId="36bdf691fd3510be" providerId="LiveId" clId="{12583562-343F-4341-A006-F77A2B1809D1}" dt="2023-08-03T01:26:43.014" v="15491" actId="2696"/>
        <pc:sldMkLst>
          <pc:docMk/>
          <pc:sldMk cId="3600041736" sldId="1335"/>
        </pc:sldMkLst>
        <pc:spChg chg="del mod">
          <ac:chgData name="张 智" userId="36bdf691fd3510be" providerId="LiveId" clId="{12583562-343F-4341-A006-F77A2B1809D1}" dt="2023-08-02T13:40:26.895" v="13327" actId="21"/>
          <ac:spMkLst>
            <pc:docMk/>
            <pc:sldMk cId="3600041736" sldId="1335"/>
            <ac:spMk id="2" creationId="{00000000-0000-0000-0000-000000000000}"/>
          </ac:spMkLst>
        </pc:spChg>
        <pc:spChg chg="mod">
          <ac:chgData name="张 智" userId="36bdf691fd3510be" providerId="LiveId" clId="{12583562-343F-4341-A006-F77A2B1809D1}" dt="2023-08-02T13:41:31.529" v="13355" actId="14100"/>
          <ac:spMkLst>
            <pc:docMk/>
            <pc:sldMk cId="3600041736" sldId="1335"/>
            <ac:spMk id="3" creationId="{00000000-0000-0000-0000-000000000000}"/>
          </ac:spMkLst>
        </pc:spChg>
        <pc:spChg chg="add del mod">
          <ac:chgData name="张 智" userId="36bdf691fd3510be" providerId="LiveId" clId="{12583562-343F-4341-A006-F77A2B1809D1}" dt="2023-08-02T13:40:51.585" v="13334" actId="478"/>
          <ac:spMkLst>
            <pc:docMk/>
            <pc:sldMk cId="3600041736" sldId="1335"/>
            <ac:spMk id="5" creationId="{528E5E56-614B-476D-8760-E7D4AFD2CCF8}"/>
          </ac:spMkLst>
        </pc:spChg>
      </pc:sldChg>
      <pc:sldChg chg="del">
        <pc:chgData name="张 智" userId="36bdf691fd3510be" providerId="LiveId" clId="{12583562-343F-4341-A006-F77A2B1809D1}" dt="2023-07-28T08:40:08.010" v="642" actId="47"/>
        <pc:sldMkLst>
          <pc:docMk/>
          <pc:sldMk cId="1990477971" sldId="1336"/>
        </pc:sldMkLst>
      </pc:sldChg>
      <pc:sldChg chg="del">
        <pc:chgData name="张 智" userId="36bdf691fd3510be" providerId="LiveId" clId="{12583562-343F-4341-A006-F77A2B1809D1}" dt="2023-07-28T08:40:10.080" v="645" actId="47"/>
        <pc:sldMkLst>
          <pc:docMk/>
          <pc:sldMk cId="3381048554" sldId="1337"/>
        </pc:sldMkLst>
      </pc:sldChg>
      <pc:sldChg chg="del">
        <pc:chgData name="张 智" userId="36bdf691fd3510be" providerId="LiveId" clId="{12583562-343F-4341-A006-F77A2B1809D1}" dt="2023-07-28T08:40:11.569" v="648" actId="47"/>
        <pc:sldMkLst>
          <pc:docMk/>
          <pc:sldMk cId="3596589084" sldId="1339"/>
        </pc:sldMkLst>
      </pc:sldChg>
      <pc:sldChg chg="del">
        <pc:chgData name="张 智" userId="36bdf691fd3510be" providerId="LiveId" clId="{12583562-343F-4341-A006-F77A2B1809D1}" dt="2023-07-28T08:41:46.290" v="672" actId="47"/>
        <pc:sldMkLst>
          <pc:docMk/>
          <pc:sldMk cId="2522483675" sldId="1340"/>
        </pc:sldMkLst>
      </pc:sldChg>
      <pc:sldChg chg="modSp add del mod modNotesTx">
        <pc:chgData name="张 智" userId="36bdf691fd3510be" providerId="LiveId" clId="{12583562-343F-4341-A006-F77A2B1809D1}" dt="2023-08-08T04:31:15.142" v="29581" actId="2696"/>
        <pc:sldMkLst>
          <pc:docMk/>
          <pc:sldMk cId="2364513454" sldId="1341"/>
        </pc:sldMkLst>
        <pc:spChg chg="mod">
          <ac:chgData name="张 智" userId="36bdf691fd3510be" providerId="LiveId" clId="{12583562-343F-4341-A006-F77A2B1809D1}" dt="2023-07-29T15:46:42.814" v="3906" actId="1037"/>
          <ac:spMkLst>
            <pc:docMk/>
            <pc:sldMk cId="2364513454" sldId="1341"/>
            <ac:spMk id="13" creationId="{D722F573-D414-1D41-9752-B9EB4B3950F8}"/>
          </ac:spMkLst>
        </pc:spChg>
        <pc:spChg chg="mod">
          <ac:chgData name="张 智" userId="36bdf691fd3510be" providerId="LiveId" clId="{12583562-343F-4341-A006-F77A2B1809D1}" dt="2023-07-29T15:46:42.814" v="3906" actId="1037"/>
          <ac:spMkLst>
            <pc:docMk/>
            <pc:sldMk cId="2364513454" sldId="1341"/>
            <ac:spMk id="14" creationId="{63CF05D0-14A2-0148-8F1E-18B3633BB2E1}"/>
          </ac:spMkLst>
        </pc:spChg>
        <pc:spChg chg="mod">
          <ac:chgData name="张 智" userId="36bdf691fd3510be" providerId="LiveId" clId="{12583562-343F-4341-A006-F77A2B1809D1}" dt="2023-07-29T15:46:42.814" v="3906" actId="1037"/>
          <ac:spMkLst>
            <pc:docMk/>
            <pc:sldMk cId="2364513454" sldId="1341"/>
            <ac:spMk id="15" creationId="{A995AF40-56FD-3541-AE98-EE0678DFA388}"/>
          </ac:spMkLst>
        </pc:spChg>
        <pc:spChg chg="mod">
          <ac:chgData name="张 智" userId="36bdf691fd3510be" providerId="LiveId" clId="{12583562-343F-4341-A006-F77A2B1809D1}" dt="2023-07-29T15:46:42.814" v="3906" actId="1037"/>
          <ac:spMkLst>
            <pc:docMk/>
            <pc:sldMk cId="2364513454" sldId="1341"/>
            <ac:spMk id="16" creationId="{F973C831-6F4C-CA46-9D78-89FFDB6B3FC9}"/>
          </ac:spMkLst>
        </pc:spChg>
        <pc:spChg chg="mod">
          <ac:chgData name="张 智" userId="36bdf691fd3510be" providerId="LiveId" clId="{12583562-343F-4341-A006-F77A2B1809D1}" dt="2023-07-29T15:46:42.814" v="3906" actId="1037"/>
          <ac:spMkLst>
            <pc:docMk/>
            <pc:sldMk cId="2364513454" sldId="1341"/>
            <ac:spMk id="17" creationId="{5FFB4081-EA46-4E46-891B-992184FC726B}"/>
          </ac:spMkLst>
        </pc:spChg>
        <pc:spChg chg="mod">
          <ac:chgData name="张 智" userId="36bdf691fd3510be" providerId="LiveId" clId="{12583562-343F-4341-A006-F77A2B1809D1}" dt="2023-07-29T15:46:42.814" v="3906" actId="1037"/>
          <ac:spMkLst>
            <pc:docMk/>
            <pc:sldMk cId="2364513454" sldId="1341"/>
            <ac:spMk id="18" creationId="{F6745EC9-393A-0743-8C5F-BCAC32F543AF}"/>
          </ac:spMkLst>
        </pc:spChg>
        <pc:spChg chg="mod">
          <ac:chgData name="张 智" userId="36bdf691fd3510be" providerId="LiveId" clId="{12583562-343F-4341-A006-F77A2B1809D1}" dt="2023-07-29T15:46:36.761" v="3896" actId="113"/>
          <ac:spMkLst>
            <pc:docMk/>
            <pc:sldMk cId="2364513454" sldId="1341"/>
            <ac:spMk id="20" creationId="{6149E98A-B3C4-3740-B713-EB42DEEB56B2}"/>
          </ac:spMkLst>
        </pc:spChg>
        <pc:spChg chg="mod">
          <ac:chgData name="张 智" userId="36bdf691fd3510be" providerId="LiveId" clId="{12583562-343F-4341-A006-F77A2B1809D1}" dt="2023-07-29T15:46:42.814" v="3906" actId="1037"/>
          <ac:spMkLst>
            <pc:docMk/>
            <pc:sldMk cId="2364513454" sldId="1341"/>
            <ac:spMk id="22" creationId="{FAE17D45-1A5B-1E46-918E-C4DD458BE834}"/>
          </ac:spMkLst>
        </pc:spChg>
        <pc:spChg chg="mod">
          <ac:chgData name="张 智" userId="36bdf691fd3510be" providerId="LiveId" clId="{12583562-343F-4341-A006-F77A2B1809D1}" dt="2023-07-29T15:46:42.814" v="3906" actId="1037"/>
          <ac:spMkLst>
            <pc:docMk/>
            <pc:sldMk cId="2364513454" sldId="1341"/>
            <ac:spMk id="23" creationId="{482FC2B7-329E-9040-9C96-654044857235}"/>
          </ac:spMkLst>
        </pc:spChg>
        <pc:spChg chg="mod">
          <ac:chgData name="张 智" userId="36bdf691fd3510be" providerId="LiveId" clId="{12583562-343F-4341-A006-F77A2B1809D1}" dt="2023-07-29T15:46:42.814" v="3906" actId="1037"/>
          <ac:spMkLst>
            <pc:docMk/>
            <pc:sldMk cId="2364513454" sldId="1341"/>
            <ac:spMk id="24" creationId="{521FAF80-9932-A447-979A-10C21279EE6A}"/>
          </ac:spMkLst>
        </pc:spChg>
        <pc:spChg chg="mod">
          <ac:chgData name="张 智" userId="36bdf691fd3510be" providerId="LiveId" clId="{12583562-343F-4341-A006-F77A2B1809D1}" dt="2023-07-29T15:46:42.814" v="3906" actId="1037"/>
          <ac:spMkLst>
            <pc:docMk/>
            <pc:sldMk cId="2364513454" sldId="1341"/>
            <ac:spMk id="25" creationId="{A43A000E-3C7D-BA46-A96C-9DAF97B9D670}"/>
          </ac:spMkLst>
        </pc:spChg>
        <pc:spChg chg="mod">
          <ac:chgData name="张 智" userId="36bdf691fd3510be" providerId="LiveId" clId="{12583562-343F-4341-A006-F77A2B1809D1}" dt="2023-07-29T15:46:42.814" v="3906" actId="1037"/>
          <ac:spMkLst>
            <pc:docMk/>
            <pc:sldMk cId="2364513454" sldId="1341"/>
            <ac:spMk id="26" creationId="{08E6BB4D-47A5-3243-B5D4-D3F33D680E84}"/>
          </ac:spMkLst>
        </pc:spChg>
        <pc:spChg chg="mod">
          <ac:chgData name="张 智" userId="36bdf691fd3510be" providerId="LiveId" clId="{12583562-343F-4341-A006-F77A2B1809D1}" dt="2023-07-29T15:46:42.814" v="3906" actId="1037"/>
          <ac:spMkLst>
            <pc:docMk/>
            <pc:sldMk cId="2364513454" sldId="1341"/>
            <ac:spMk id="27" creationId="{25B6637E-8BBD-D749-B648-A472DE68C0D3}"/>
          </ac:spMkLst>
        </pc:spChg>
        <pc:spChg chg="mod">
          <ac:chgData name="张 智" userId="36bdf691fd3510be" providerId="LiveId" clId="{12583562-343F-4341-A006-F77A2B1809D1}" dt="2023-07-29T15:46:42.814" v="3906" actId="1037"/>
          <ac:spMkLst>
            <pc:docMk/>
            <pc:sldMk cId="2364513454" sldId="1341"/>
            <ac:spMk id="28" creationId="{5512B5F2-F3F7-A041-8D35-620ADB723AB3}"/>
          </ac:spMkLst>
        </pc:spChg>
        <pc:spChg chg="mod">
          <ac:chgData name="张 智" userId="36bdf691fd3510be" providerId="LiveId" clId="{12583562-343F-4341-A006-F77A2B1809D1}" dt="2023-07-29T15:46:42.814" v="3906" actId="1037"/>
          <ac:spMkLst>
            <pc:docMk/>
            <pc:sldMk cId="2364513454" sldId="1341"/>
            <ac:spMk id="31" creationId="{ED75A20B-372A-4C4C-BF7A-CE179C387F72}"/>
          </ac:spMkLst>
        </pc:spChg>
        <pc:spChg chg="mod">
          <ac:chgData name="张 智" userId="36bdf691fd3510be" providerId="LiveId" clId="{12583562-343F-4341-A006-F77A2B1809D1}" dt="2023-07-29T15:46:42.814" v="3906" actId="1037"/>
          <ac:spMkLst>
            <pc:docMk/>
            <pc:sldMk cId="2364513454" sldId="1341"/>
            <ac:spMk id="32" creationId="{E7FF55B9-9032-A14A-BC9D-5760CE7D39B2}"/>
          </ac:spMkLst>
        </pc:spChg>
        <pc:spChg chg="mod">
          <ac:chgData name="张 智" userId="36bdf691fd3510be" providerId="LiveId" clId="{12583562-343F-4341-A006-F77A2B1809D1}" dt="2023-07-29T15:46:42.814" v="3906" actId="1037"/>
          <ac:spMkLst>
            <pc:docMk/>
            <pc:sldMk cId="2364513454" sldId="1341"/>
            <ac:spMk id="33" creationId="{16029B01-BAB0-8643-9F55-CC798BF4BEF9}"/>
          </ac:spMkLst>
        </pc:spChg>
        <pc:spChg chg="mod">
          <ac:chgData name="张 智" userId="36bdf691fd3510be" providerId="LiveId" clId="{12583562-343F-4341-A006-F77A2B1809D1}" dt="2023-07-29T15:46:42.814" v="3906" actId="1037"/>
          <ac:spMkLst>
            <pc:docMk/>
            <pc:sldMk cId="2364513454" sldId="1341"/>
            <ac:spMk id="34" creationId="{902FF683-DF39-8B42-8490-D358CE33BB6B}"/>
          </ac:spMkLst>
        </pc:spChg>
        <pc:spChg chg="mod">
          <ac:chgData name="张 智" userId="36bdf691fd3510be" providerId="LiveId" clId="{12583562-343F-4341-A006-F77A2B1809D1}" dt="2023-07-29T15:46:42.814" v="3906" actId="1037"/>
          <ac:spMkLst>
            <pc:docMk/>
            <pc:sldMk cId="2364513454" sldId="1341"/>
            <ac:spMk id="35" creationId="{EEA19558-1596-2C4F-8753-A26E98ED414E}"/>
          </ac:spMkLst>
        </pc:spChg>
        <pc:spChg chg="mod">
          <ac:chgData name="张 智" userId="36bdf691fd3510be" providerId="LiveId" clId="{12583562-343F-4341-A006-F77A2B1809D1}" dt="2023-07-29T15:46:42.814" v="3906" actId="1037"/>
          <ac:spMkLst>
            <pc:docMk/>
            <pc:sldMk cId="2364513454" sldId="1341"/>
            <ac:spMk id="36" creationId="{35C1513D-0AD2-DD43-803A-B7763A9119D7}"/>
          </ac:spMkLst>
        </pc:spChg>
        <pc:spChg chg="mod">
          <ac:chgData name="张 智" userId="36bdf691fd3510be" providerId="LiveId" clId="{12583562-343F-4341-A006-F77A2B1809D1}" dt="2023-07-29T15:46:42.814" v="3906" actId="1037"/>
          <ac:spMkLst>
            <pc:docMk/>
            <pc:sldMk cId="2364513454" sldId="1341"/>
            <ac:spMk id="39" creationId="{28AD23A7-0697-4043-ADA5-46D1C6B35BC0}"/>
          </ac:spMkLst>
        </pc:spChg>
        <pc:spChg chg="mod">
          <ac:chgData name="张 智" userId="36bdf691fd3510be" providerId="LiveId" clId="{12583562-343F-4341-A006-F77A2B1809D1}" dt="2023-07-29T15:46:42.814" v="3906" actId="1037"/>
          <ac:spMkLst>
            <pc:docMk/>
            <pc:sldMk cId="2364513454" sldId="1341"/>
            <ac:spMk id="40" creationId="{E8D31AAB-C031-6E4C-A42A-164669EB92DE}"/>
          </ac:spMkLst>
        </pc:spChg>
        <pc:spChg chg="mod">
          <ac:chgData name="张 智" userId="36bdf691fd3510be" providerId="LiveId" clId="{12583562-343F-4341-A006-F77A2B1809D1}" dt="2023-07-29T15:46:42.814" v="3906" actId="1037"/>
          <ac:spMkLst>
            <pc:docMk/>
            <pc:sldMk cId="2364513454" sldId="1341"/>
            <ac:spMk id="41" creationId="{D68603E1-2BE5-4948-959D-AA28AA31A1B5}"/>
          </ac:spMkLst>
        </pc:spChg>
        <pc:spChg chg="mod">
          <ac:chgData name="张 智" userId="36bdf691fd3510be" providerId="LiveId" clId="{12583562-343F-4341-A006-F77A2B1809D1}" dt="2023-07-29T15:46:42.814" v="3906" actId="1037"/>
          <ac:spMkLst>
            <pc:docMk/>
            <pc:sldMk cId="2364513454" sldId="1341"/>
            <ac:spMk id="42" creationId="{8DE47D95-75C5-C040-821E-72F29B832EB6}"/>
          </ac:spMkLst>
        </pc:spChg>
        <pc:spChg chg="mod">
          <ac:chgData name="张 智" userId="36bdf691fd3510be" providerId="LiveId" clId="{12583562-343F-4341-A006-F77A2B1809D1}" dt="2023-07-29T15:46:42.814" v="3906" actId="1037"/>
          <ac:spMkLst>
            <pc:docMk/>
            <pc:sldMk cId="2364513454" sldId="1341"/>
            <ac:spMk id="43" creationId="{127F1BF6-C714-4E4B-8B02-53FC1B94E01C}"/>
          </ac:spMkLst>
        </pc:spChg>
        <pc:spChg chg="mod">
          <ac:chgData name="张 智" userId="36bdf691fd3510be" providerId="LiveId" clId="{12583562-343F-4341-A006-F77A2B1809D1}" dt="2023-07-29T15:46:42.814" v="3906" actId="1037"/>
          <ac:spMkLst>
            <pc:docMk/>
            <pc:sldMk cId="2364513454" sldId="1341"/>
            <ac:spMk id="44" creationId="{5CA6E6AE-F93E-C44E-AD9F-7B26EF60077C}"/>
          </ac:spMkLst>
        </pc:spChg>
        <pc:spChg chg="mod">
          <ac:chgData name="张 智" userId="36bdf691fd3510be" providerId="LiveId" clId="{12583562-343F-4341-A006-F77A2B1809D1}" dt="2023-07-29T15:46:42.814" v="3906" actId="1037"/>
          <ac:spMkLst>
            <pc:docMk/>
            <pc:sldMk cId="2364513454" sldId="1341"/>
            <ac:spMk id="45" creationId="{6C5B4D72-DFB0-9241-A8DD-1B9B494840B8}"/>
          </ac:spMkLst>
        </pc:spChg>
        <pc:spChg chg="mod">
          <ac:chgData name="张 智" userId="36bdf691fd3510be" providerId="LiveId" clId="{12583562-343F-4341-A006-F77A2B1809D1}" dt="2023-07-29T15:46:42.814" v="3906" actId="1037"/>
          <ac:spMkLst>
            <pc:docMk/>
            <pc:sldMk cId="2364513454" sldId="1341"/>
            <ac:spMk id="46" creationId="{BE2DCB08-AED1-9642-97E2-AD72974D751D}"/>
          </ac:spMkLst>
        </pc:spChg>
        <pc:spChg chg="mod">
          <ac:chgData name="张 智" userId="36bdf691fd3510be" providerId="LiveId" clId="{12583562-343F-4341-A006-F77A2B1809D1}" dt="2023-07-29T15:46:42.814" v="3906" actId="1037"/>
          <ac:spMkLst>
            <pc:docMk/>
            <pc:sldMk cId="2364513454" sldId="1341"/>
            <ac:spMk id="47" creationId="{3675DF01-BA23-F948-AFAE-00BFC22736B4}"/>
          </ac:spMkLst>
        </pc:spChg>
        <pc:spChg chg="mod">
          <ac:chgData name="张 智" userId="36bdf691fd3510be" providerId="LiveId" clId="{12583562-343F-4341-A006-F77A2B1809D1}" dt="2023-07-29T15:46:42.814" v="3906" actId="1037"/>
          <ac:spMkLst>
            <pc:docMk/>
            <pc:sldMk cId="2364513454" sldId="1341"/>
            <ac:spMk id="48" creationId="{8321CF38-EDCE-5344-8968-227C6F66B195}"/>
          </ac:spMkLst>
        </pc:spChg>
        <pc:spChg chg="mod">
          <ac:chgData name="张 智" userId="36bdf691fd3510be" providerId="LiveId" clId="{12583562-343F-4341-A006-F77A2B1809D1}" dt="2023-07-29T15:46:42.814" v="3906" actId="1037"/>
          <ac:spMkLst>
            <pc:docMk/>
            <pc:sldMk cId="2364513454" sldId="1341"/>
            <ac:spMk id="50" creationId="{FEAF750D-1345-4B48-B800-547305362296}"/>
          </ac:spMkLst>
        </pc:spChg>
        <pc:cxnChg chg="mod">
          <ac:chgData name="张 智" userId="36bdf691fd3510be" providerId="LiveId" clId="{12583562-343F-4341-A006-F77A2B1809D1}" dt="2023-07-29T15:46:42.814" v="3906" actId="1037"/>
          <ac:cxnSpMkLst>
            <pc:docMk/>
            <pc:sldMk cId="2364513454" sldId="1341"/>
            <ac:cxnSpMk id="8" creationId="{F4594135-EA7A-FC49-8069-9A75C289F561}"/>
          </ac:cxnSpMkLst>
        </pc:cxnChg>
        <pc:cxnChg chg="mod">
          <ac:chgData name="张 智" userId="36bdf691fd3510be" providerId="LiveId" clId="{12583562-343F-4341-A006-F77A2B1809D1}" dt="2023-07-29T15:46:42.814" v="3906" actId="1037"/>
          <ac:cxnSpMkLst>
            <pc:docMk/>
            <pc:sldMk cId="2364513454" sldId="1341"/>
            <ac:cxnSpMk id="9" creationId="{0C213155-6F0F-954E-BB6E-0BB021D90DB4}"/>
          </ac:cxnSpMkLst>
        </pc:cxnChg>
        <pc:cxnChg chg="mod">
          <ac:chgData name="张 智" userId="36bdf691fd3510be" providerId="LiveId" clId="{12583562-343F-4341-A006-F77A2B1809D1}" dt="2023-07-29T15:46:42.814" v="3906" actId="1037"/>
          <ac:cxnSpMkLst>
            <pc:docMk/>
            <pc:sldMk cId="2364513454" sldId="1341"/>
            <ac:cxnSpMk id="10" creationId="{F36064B4-34E3-D743-81A2-899A2EC849DE}"/>
          </ac:cxnSpMkLst>
        </pc:cxnChg>
        <pc:cxnChg chg="mod">
          <ac:chgData name="张 智" userId="36bdf691fd3510be" providerId="LiveId" clId="{12583562-343F-4341-A006-F77A2B1809D1}" dt="2023-07-29T15:46:42.814" v="3906" actId="1037"/>
          <ac:cxnSpMkLst>
            <pc:docMk/>
            <pc:sldMk cId="2364513454" sldId="1341"/>
            <ac:cxnSpMk id="11" creationId="{4BFB05B6-178D-BB48-870D-20751B9D6023}"/>
          </ac:cxnSpMkLst>
        </pc:cxnChg>
        <pc:cxnChg chg="mod">
          <ac:chgData name="张 智" userId="36bdf691fd3510be" providerId="LiveId" clId="{12583562-343F-4341-A006-F77A2B1809D1}" dt="2023-07-29T15:46:42.814" v="3906" actId="1037"/>
          <ac:cxnSpMkLst>
            <pc:docMk/>
            <pc:sldMk cId="2364513454" sldId="1341"/>
            <ac:cxnSpMk id="12" creationId="{16B4AAB2-2F18-4B42-8A58-DE4EA39A028D}"/>
          </ac:cxnSpMkLst>
        </pc:cxnChg>
        <pc:cxnChg chg="mod">
          <ac:chgData name="张 智" userId="36bdf691fd3510be" providerId="LiveId" clId="{12583562-343F-4341-A006-F77A2B1809D1}" dt="2023-07-29T15:46:42.814" v="3906" actId="1037"/>
          <ac:cxnSpMkLst>
            <pc:docMk/>
            <pc:sldMk cId="2364513454" sldId="1341"/>
            <ac:cxnSpMk id="19" creationId="{EC8C5C0B-09C8-3146-88A8-FE02D49D0375}"/>
          </ac:cxnSpMkLst>
        </pc:cxnChg>
        <pc:cxnChg chg="mod">
          <ac:chgData name="张 智" userId="36bdf691fd3510be" providerId="LiveId" clId="{12583562-343F-4341-A006-F77A2B1809D1}" dt="2023-07-29T15:46:42.814" v="3906" actId="1037"/>
          <ac:cxnSpMkLst>
            <pc:docMk/>
            <pc:sldMk cId="2364513454" sldId="1341"/>
            <ac:cxnSpMk id="21" creationId="{863F6F82-29CF-1F42-96E1-57CB4D42E37B}"/>
          </ac:cxnSpMkLst>
        </pc:cxnChg>
        <pc:cxnChg chg="mod">
          <ac:chgData name="张 智" userId="36bdf691fd3510be" providerId="LiveId" clId="{12583562-343F-4341-A006-F77A2B1809D1}" dt="2023-07-29T15:46:42.814" v="3906" actId="1037"/>
          <ac:cxnSpMkLst>
            <pc:docMk/>
            <pc:sldMk cId="2364513454" sldId="1341"/>
            <ac:cxnSpMk id="29" creationId="{397CE36E-7A2C-3147-BE72-68850538ED1B}"/>
          </ac:cxnSpMkLst>
        </pc:cxnChg>
        <pc:cxnChg chg="mod">
          <ac:chgData name="张 智" userId="36bdf691fd3510be" providerId="LiveId" clId="{12583562-343F-4341-A006-F77A2B1809D1}" dt="2023-07-29T15:46:42.814" v="3906" actId="1037"/>
          <ac:cxnSpMkLst>
            <pc:docMk/>
            <pc:sldMk cId="2364513454" sldId="1341"/>
            <ac:cxnSpMk id="30" creationId="{D26A877E-6629-EF40-BE14-091096890F13}"/>
          </ac:cxnSpMkLst>
        </pc:cxnChg>
        <pc:cxnChg chg="mod">
          <ac:chgData name="张 智" userId="36bdf691fd3510be" providerId="LiveId" clId="{12583562-343F-4341-A006-F77A2B1809D1}" dt="2023-07-29T15:46:42.814" v="3906" actId="1037"/>
          <ac:cxnSpMkLst>
            <pc:docMk/>
            <pc:sldMk cId="2364513454" sldId="1341"/>
            <ac:cxnSpMk id="37" creationId="{A4ACB4ED-B452-8C40-80D8-F7D0ADFBD935}"/>
          </ac:cxnSpMkLst>
        </pc:cxnChg>
        <pc:cxnChg chg="mod">
          <ac:chgData name="张 智" userId="36bdf691fd3510be" providerId="LiveId" clId="{12583562-343F-4341-A006-F77A2B1809D1}" dt="2023-07-29T15:46:42.814" v="3906" actId="1037"/>
          <ac:cxnSpMkLst>
            <pc:docMk/>
            <pc:sldMk cId="2364513454" sldId="1341"/>
            <ac:cxnSpMk id="38" creationId="{19E3D6D2-8DC0-B84C-AA22-FE08A39B1A7D}"/>
          </ac:cxnSpMkLst>
        </pc:cxnChg>
        <pc:cxnChg chg="mod">
          <ac:chgData name="张 智" userId="36bdf691fd3510be" providerId="LiveId" clId="{12583562-343F-4341-A006-F77A2B1809D1}" dt="2023-07-29T15:46:42.814" v="3906" actId="1037"/>
          <ac:cxnSpMkLst>
            <pc:docMk/>
            <pc:sldMk cId="2364513454" sldId="1341"/>
            <ac:cxnSpMk id="49" creationId="{6951C81E-D2A0-2F40-86D9-BEF5569842B8}"/>
          </ac:cxnSpMkLst>
        </pc:cxnChg>
      </pc:sldChg>
      <pc:sldChg chg="modSp add mod modNotesTx">
        <pc:chgData name="张 智" userId="36bdf691fd3510be" providerId="LiveId" clId="{12583562-343F-4341-A006-F77A2B1809D1}" dt="2023-08-08T04:44:09.501" v="29949" actId="20577"/>
        <pc:sldMkLst>
          <pc:docMk/>
          <pc:sldMk cId="4016780866" sldId="1341"/>
        </pc:sldMkLst>
        <pc:spChg chg="mod">
          <ac:chgData name="张 智" userId="36bdf691fd3510be" providerId="LiveId" clId="{12583562-343F-4341-A006-F77A2B1809D1}" dt="2023-08-08T04:38:36.022" v="29707" actId="20577"/>
          <ac:spMkLst>
            <pc:docMk/>
            <pc:sldMk cId="4016780866" sldId="1341"/>
            <ac:spMk id="44" creationId="{5CA6E6AE-F93E-C44E-AD9F-7B26EF60077C}"/>
          </ac:spMkLst>
        </pc:spChg>
        <pc:spChg chg="mod">
          <ac:chgData name="张 智" userId="36bdf691fd3510be" providerId="LiveId" clId="{12583562-343F-4341-A006-F77A2B1809D1}" dt="2023-08-08T04:38:42.993" v="29720" actId="20577"/>
          <ac:spMkLst>
            <pc:docMk/>
            <pc:sldMk cId="4016780866" sldId="1341"/>
            <ac:spMk id="45" creationId="{6C5B4D72-DFB0-9241-A8DD-1B9B494840B8}"/>
          </ac:spMkLst>
        </pc:spChg>
      </pc:sldChg>
      <pc:sldChg chg="del">
        <pc:chgData name="张 智" userId="36bdf691fd3510be" providerId="LiveId" clId="{12583562-343F-4341-A006-F77A2B1809D1}" dt="2023-07-28T08:40:12.182" v="649" actId="47"/>
        <pc:sldMkLst>
          <pc:docMk/>
          <pc:sldMk cId="4277884697" sldId="1342"/>
        </pc:sldMkLst>
      </pc:sldChg>
      <pc:sldChg chg="delSp modSp mod modNotesTx">
        <pc:chgData name="张 智" userId="36bdf691fd3510be" providerId="LiveId" clId="{12583562-343F-4341-A006-F77A2B1809D1}" dt="2023-08-07T14:41:47.845" v="21284" actId="20577"/>
        <pc:sldMkLst>
          <pc:docMk/>
          <pc:sldMk cId="4244864056" sldId="1344"/>
        </pc:sldMkLst>
        <pc:spChg chg="mod">
          <ac:chgData name="张 智" userId="36bdf691fd3510be" providerId="LiveId" clId="{12583562-343F-4341-A006-F77A2B1809D1}" dt="2023-08-07T14:39:09.236" v="20880" actId="20577"/>
          <ac:spMkLst>
            <pc:docMk/>
            <pc:sldMk cId="4244864056" sldId="1344"/>
            <ac:spMk id="2" creationId="{1C0812FA-7938-534A-A788-A42161393A5D}"/>
          </ac:spMkLst>
        </pc:spChg>
        <pc:spChg chg="mod">
          <ac:chgData name="张 智" userId="36bdf691fd3510be" providerId="LiveId" clId="{12583562-343F-4341-A006-F77A2B1809D1}" dt="2023-07-28T03:08:31.951" v="20" actId="20577"/>
          <ac:spMkLst>
            <pc:docMk/>
            <pc:sldMk cId="4244864056" sldId="1344"/>
            <ac:spMk id="3" creationId="{BC497D37-585A-944D-9149-54D6FAD95F8F}"/>
          </ac:spMkLst>
        </pc:spChg>
        <pc:spChg chg="del">
          <ac:chgData name="张 智" userId="36bdf691fd3510be" providerId="LiveId" clId="{12583562-343F-4341-A006-F77A2B1809D1}" dt="2023-07-28T03:08:42.808" v="21" actId="478"/>
          <ac:spMkLst>
            <pc:docMk/>
            <pc:sldMk cId="4244864056" sldId="1344"/>
            <ac:spMk id="4" creationId="{6FA85B08-3FCD-6645-9469-462F8FC6912C}"/>
          </ac:spMkLst>
        </pc:spChg>
        <pc:spChg chg="del">
          <ac:chgData name="张 智" userId="36bdf691fd3510be" providerId="LiveId" clId="{12583562-343F-4341-A006-F77A2B1809D1}" dt="2023-07-28T03:08:45.762" v="22" actId="478"/>
          <ac:spMkLst>
            <pc:docMk/>
            <pc:sldMk cId="4244864056" sldId="1344"/>
            <ac:spMk id="5" creationId="{C7B8E6CC-41E4-E24D-871D-6D9D509F959F}"/>
          </ac:spMkLst>
        </pc:spChg>
      </pc:sldChg>
      <pc:sldChg chg="del">
        <pc:chgData name="张 智" userId="36bdf691fd3510be" providerId="LiveId" clId="{12583562-343F-4341-A006-F77A2B1809D1}" dt="2023-07-28T08:40:07.630" v="641" actId="47"/>
        <pc:sldMkLst>
          <pc:docMk/>
          <pc:sldMk cId="3457180233" sldId="1345"/>
        </pc:sldMkLst>
      </pc:sldChg>
      <pc:sldChg chg="del">
        <pc:chgData name="张 智" userId="36bdf691fd3510be" providerId="LiveId" clId="{12583562-343F-4341-A006-F77A2B1809D1}" dt="2023-07-28T08:40:10.579" v="646" actId="47"/>
        <pc:sldMkLst>
          <pc:docMk/>
          <pc:sldMk cId="247981001" sldId="1346"/>
        </pc:sldMkLst>
      </pc:sldChg>
      <pc:sldChg chg="del">
        <pc:chgData name="张 智" userId="36bdf691fd3510be" providerId="LiveId" clId="{12583562-343F-4341-A006-F77A2B1809D1}" dt="2023-07-28T08:40:11.100" v="647" actId="47"/>
        <pc:sldMkLst>
          <pc:docMk/>
          <pc:sldMk cId="2753040705" sldId="1347"/>
        </pc:sldMkLst>
      </pc:sldChg>
      <pc:sldChg chg="modSp add del mod">
        <pc:chgData name="张 智" userId="36bdf691fd3510be" providerId="LiveId" clId="{12583562-343F-4341-A006-F77A2B1809D1}" dt="2023-08-02T14:00:03.089" v="14097" actId="404"/>
        <pc:sldMkLst>
          <pc:docMk/>
          <pc:sldMk cId="72039658" sldId="1348"/>
        </pc:sldMkLst>
        <pc:spChg chg="mod">
          <ac:chgData name="张 智" userId="36bdf691fd3510be" providerId="LiveId" clId="{12583562-343F-4341-A006-F77A2B1809D1}" dt="2023-08-02T13:59:57.929" v="14096" actId="1076"/>
          <ac:spMkLst>
            <pc:docMk/>
            <pc:sldMk cId="72039658" sldId="1348"/>
            <ac:spMk id="2" creationId="{00000000-0000-0000-0000-000000000000}"/>
          </ac:spMkLst>
        </pc:spChg>
        <pc:spChg chg="mod">
          <ac:chgData name="张 智" userId="36bdf691fd3510be" providerId="LiveId" clId="{12583562-343F-4341-A006-F77A2B1809D1}" dt="2023-08-02T14:00:03.089" v="14097" actId="404"/>
          <ac:spMkLst>
            <pc:docMk/>
            <pc:sldMk cId="72039658" sldId="1348"/>
            <ac:spMk id="3" creationId="{00000000-0000-0000-0000-000000000000}"/>
          </ac:spMkLst>
        </pc:spChg>
      </pc:sldChg>
      <pc:sldChg chg="del">
        <pc:chgData name="张 智" userId="36bdf691fd3510be" providerId="LiveId" clId="{12583562-343F-4341-A006-F77A2B1809D1}" dt="2023-07-28T08:40:12.631" v="650" actId="47"/>
        <pc:sldMkLst>
          <pc:docMk/>
          <pc:sldMk cId="1482348985" sldId="1349"/>
        </pc:sldMkLst>
      </pc:sldChg>
      <pc:sldChg chg="del">
        <pc:chgData name="张 智" userId="36bdf691fd3510be" providerId="LiveId" clId="{12583562-343F-4341-A006-F77A2B1809D1}" dt="2023-07-28T08:40:14.082" v="653" actId="47"/>
        <pc:sldMkLst>
          <pc:docMk/>
          <pc:sldMk cId="2940580340" sldId="1350"/>
        </pc:sldMkLst>
      </pc:sldChg>
      <pc:sldChg chg="del">
        <pc:chgData name="张 智" userId="36bdf691fd3510be" providerId="LiveId" clId="{12583562-343F-4341-A006-F77A2B1809D1}" dt="2023-07-28T08:40:14.588" v="654" actId="47"/>
        <pc:sldMkLst>
          <pc:docMk/>
          <pc:sldMk cId="3475350642" sldId="1351"/>
        </pc:sldMkLst>
      </pc:sldChg>
      <pc:sldChg chg="del">
        <pc:chgData name="张 智" userId="36bdf691fd3510be" providerId="LiveId" clId="{12583562-343F-4341-A006-F77A2B1809D1}" dt="2023-07-28T08:40:15.026" v="655" actId="47"/>
        <pc:sldMkLst>
          <pc:docMk/>
          <pc:sldMk cId="2949759940" sldId="1352"/>
        </pc:sldMkLst>
      </pc:sldChg>
      <pc:sldChg chg="del">
        <pc:chgData name="张 智" userId="36bdf691fd3510be" providerId="LiveId" clId="{12583562-343F-4341-A006-F77A2B1809D1}" dt="2023-07-28T08:40:15.497" v="656" actId="47"/>
        <pc:sldMkLst>
          <pc:docMk/>
          <pc:sldMk cId="2259066193" sldId="1353"/>
        </pc:sldMkLst>
      </pc:sldChg>
      <pc:sldChg chg="del">
        <pc:chgData name="张 智" userId="36bdf691fd3510be" providerId="LiveId" clId="{12583562-343F-4341-A006-F77A2B1809D1}" dt="2023-07-28T08:40:15.940" v="657" actId="47"/>
        <pc:sldMkLst>
          <pc:docMk/>
          <pc:sldMk cId="2582624737" sldId="1354"/>
        </pc:sldMkLst>
      </pc:sldChg>
      <pc:sldChg chg="del">
        <pc:chgData name="张 智" userId="36bdf691fd3510be" providerId="LiveId" clId="{12583562-343F-4341-A006-F77A2B1809D1}" dt="2023-07-28T08:40:16.298" v="658" actId="47"/>
        <pc:sldMkLst>
          <pc:docMk/>
          <pc:sldMk cId="1111772144" sldId="1355"/>
        </pc:sldMkLst>
      </pc:sldChg>
      <pc:sldChg chg="del">
        <pc:chgData name="张 智" userId="36bdf691fd3510be" providerId="LiveId" clId="{12583562-343F-4341-A006-F77A2B1809D1}" dt="2023-07-28T08:40:16.712" v="659" actId="47"/>
        <pc:sldMkLst>
          <pc:docMk/>
          <pc:sldMk cId="2428682068" sldId="1356"/>
        </pc:sldMkLst>
      </pc:sldChg>
      <pc:sldChg chg="modSp add del mod">
        <pc:chgData name="张 智" userId="36bdf691fd3510be" providerId="LiveId" clId="{12583562-343F-4341-A006-F77A2B1809D1}" dt="2023-08-02T14:55:47.122" v="14367" actId="2696"/>
        <pc:sldMkLst>
          <pc:docMk/>
          <pc:sldMk cId="89569967" sldId="1357"/>
        </pc:sldMkLst>
        <pc:spChg chg="mod">
          <ac:chgData name="张 智" userId="36bdf691fd3510be" providerId="LiveId" clId="{12583562-343F-4341-A006-F77A2B1809D1}" dt="2023-08-02T14:48:26.250" v="14323" actId="1076"/>
          <ac:spMkLst>
            <pc:docMk/>
            <pc:sldMk cId="89569967" sldId="1357"/>
            <ac:spMk id="4" creationId="{00000000-0000-0000-0000-000000000000}"/>
          </ac:spMkLst>
        </pc:spChg>
        <pc:spChg chg="mod">
          <ac:chgData name="张 智" userId="36bdf691fd3510be" providerId="LiveId" clId="{12583562-343F-4341-A006-F77A2B1809D1}" dt="2023-08-02T14:48:28.122" v="14324" actId="1076"/>
          <ac:spMkLst>
            <pc:docMk/>
            <pc:sldMk cId="89569967" sldId="1357"/>
            <ac:spMk id="7" creationId="{85F180D1-C7EF-4A34-96CA-73A86A26F467}"/>
          </ac:spMkLst>
        </pc:spChg>
      </pc:sldChg>
      <pc:sldChg chg="del">
        <pc:chgData name="张 智" userId="36bdf691fd3510be" providerId="LiveId" clId="{12583562-343F-4341-A006-F77A2B1809D1}" dt="2023-07-28T08:40:17.125" v="660" actId="47"/>
        <pc:sldMkLst>
          <pc:docMk/>
          <pc:sldMk cId="1503369600" sldId="1357"/>
        </pc:sldMkLst>
      </pc:sldChg>
      <pc:sldChg chg="add">
        <pc:chgData name="张 智" userId="36bdf691fd3510be" providerId="LiveId" clId="{12583562-343F-4341-A006-F77A2B1809D1}" dt="2023-08-02T14:55:52.406" v="14368"/>
        <pc:sldMkLst>
          <pc:docMk/>
          <pc:sldMk cId="1913107516" sldId="1357"/>
        </pc:sldMkLst>
      </pc:sldChg>
      <pc:sldChg chg="del">
        <pc:chgData name="张 智" userId="36bdf691fd3510be" providerId="LiveId" clId="{12583562-343F-4341-A006-F77A2B1809D1}" dt="2023-07-28T08:40:17.495" v="661" actId="47"/>
        <pc:sldMkLst>
          <pc:docMk/>
          <pc:sldMk cId="1296864605" sldId="1358"/>
        </pc:sldMkLst>
      </pc:sldChg>
      <pc:sldChg chg="del">
        <pc:chgData name="张 智" userId="36bdf691fd3510be" providerId="LiveId" clId="{12583562-343F-4341-A006-F77A2B1809D1}" dt="2023-07-28T08:40:17.779" v="662" actId="47"/>
        <pc:sldMkLst>
          <pc:docMk/>
          <pc:sldMk cId="663014057" sldId="1359"/>
        </pc:sldMkLst>
      </pc:sldChg>
      <pc:sldChg chg="del">
        <pc:chgData name="张 智" userId="36bdf691fd3510be" providerId="LiveId" clId="{12583562-343F-4341-A006-F77A2B1809D1}" dt="2023-07-28T08:40:18.041" v="663" actId="47"/>
        <pc:sldMkLst>
          <pc:docMk/>
          <pc:sldMk cId="3155002864" sldId="1360"/>
        </pc:sldMkLst>
      </pc:sldChg>
      <pc:sldChg chg="addSp delSp modSp add del mod">
        <pc:chgData name="张 智" userId="36bdf691fd3510be" providerId="LiveId" clId="{12583562-343F-4341-A006-F77A2B1809D1}" dt="2023-08-02T14:49:21.514" v="14335" actId="2696"/>
        <pc:sldMkLst>
          <pc:docMk/>
          <pc:sldMk cId="2919156200" sldId="1361"/>
        </pc:sldMkLst>
        <pc:spChg chg="add del mod">
          <ac:chgData name="张 智" userId="36bdf691fd3510be" providerId="LiveId" clId="{12583562-343F-4341-A006-F77A2B1809D1}" dt="2023-08-02T14:48:48.324" v="14327" actId="478"/>
          <ac:spMkLst>
            <pc:docMk/>
            <pc:sldMk cId="2919156200" sldId="1361"/>
            <ac:spMk id="3" creationId="{69F6500F-98C0-4427-A3DC-470A3E720473}"/>
          </ac:spMkLst>
        </pc:spChg>
        <pc:spChg chg="del">
          <ac:chgData name="张 智" userId="36bdf691fd3510be" providerId="LiveId" clId="{12583562-343F-4341-A006-F77A2B1809D1}" dt="2023-08-02T14:48:45.100" v="14326" actId="478"/>
          <ac:spMkLst>
            <pc:docMk/>
            <pc:sldMk cId="2919156200" sldId="1361"/>
            <ac:spMk id="4" creationId="{00000000-0000-0000-0000-000000000000}"/>
          </ac:spMkLst>
        </pc:spChg>
        <pc:spChg chg="del mod">
          <ac:chgData name="张 智" userId="36bdf691fd3510be" providerId="LiveId" clId="{12583562-343F-4341-A006-F77A2B1809D1}" dt="2023-08-02T14:49:11.904" v="14332" actId="21"/>
          <ac:spMkLst>
            <pc:docMk/>
            <pc:sldMk cId="2919156200" sldId="1361"/>
            <ac:spMk id="7" creationId="{85F180D1-C7EF-4A34-96CA-73A86A26F467}"/>
          </ac:spMkLst>
        </pc:spChg>
      </pc:sldChg>
      <pc:sldChg chg="del">
        <pc:chgData name="张 智" userId="36bdf691fd3510be" providerId="LiveId" clId="{12583562-343F-4341-A006-F77A2B1809D1}" dt="2023-07-28T08:40:18.313" v="664" actId="47"/>
        <pc:sldMkLst>
          <pc:docMk/>
          <pc:sldMk cId="4089087680" sldId="1361"/>
        </pc:sldMkLst>
      </pc:sldChg>
      <pc:sldChg chg="del">
        <pc:chgData name="张 智" userId="36bdf691fd3510be" providerId="LiveId" clId="{12583562-343F-4341-A006-F77A2B1809D1}" dt="2023-07-28T08:40:19.107" v="667" actId="47"/>
        <pc:sldMkLst>
          <pc:docMk/>
          <pc:sldMk cId="2726648283" sldId="1362"/>
        </pc:sldMkLst>
      </pc:sldChg>
      <pc:sldChg chg="del">
        <pc:chgData name="张 智" userId="36bdf691fd3510be" providerId="LiveId" clId="{12583562-343F-4341-A006-F77A2B1809D1}" dt="2023-07-28T08:40:19.473" v="668" actId="47"/>
        <pc:sldMkLst>
          <pc:docMk/>
          <pc:sldMk cId="2806103396" sldId="1363"/>
        </pc:sldMkLst>
      </pc:sldChg>
      <pc:sldChg chg="del">
        <pc:chgData name="张 智" userId="36bdf691fd3510be" providerId="LiveId" clId="{12583562-343F-4341-A006-F77A2B1809D1}" dt="2023-07-28T03:08:01.609" v="0" actId="2696"/>
        <pc:sldMkLst>
          <pc:docMk/>
          <pc:sldMk cId="1736499828" sldId="1364"/>
        </pc:sldMkLst>
      </pc:sldChg>
      <pc:sldChg chg="del">
        <pc:chgData name="张 智" userId="36bdf691fd3510be" providerId="LiveId" clId="{12583562-343F-4341-A006-F77A2B1809D1}" dt="2023-07-28T08:40:13.091" v="651" actId="47"/>
        <pc:sldMkLst>
          <pc:docMk/>
          <pc:sldMk cId="2755224439" sldId="1365"/>
        </pc:sldMkLst>
      </pc:sldChg>
      <pc:sldChg chg="modSp add mod modNotesTx">
        <pc:chgData name="张 智" userId="36bdf691fd3510be" providerId="LiveId" clId="{12583562-343F-4341-A006-F77A2B1809D1}" dt="2023-08-08T04:43:40.155" v="29906" actId="20577"/>
        <pc:sldMkLst>
          <pc:docMk/>
          <pc:sldMk cId="2846176068" sldId="1366"/>
        </pc:sldMkLst>
        <pc:spChg chg="mod">
          <ac:chgData name="张 智" userId="36bdf691fd3510be" providerId="LiveId" clId="{12583562-343F-4341-A006-F77A2B1809D1}" dt="2023-08-08T04:43:05.201" v="29905" actId="20577"/>
          <ac:spMkLst>
            <pc:docMk/>
            <pc:sldMk cId="2846176068" sldId="1366"/>
            <ac:spMk id="7" creationId="{E8F1DA29-190A-DE4F-A0F4-1D77CB9E88F7}"/>
          </ac:spMkLst>
        </pc:spChg>
      </pc:sldChg>
      <pc:sldChg chg="delSp modSp add del mod ord modNotesTx">
        <pc:chgData name="张 智" userId="36bdf691fd3510be" providerId="LiveId" clId="{12583562-343F-4341-A006-F77A2B1809D1}" dt="2023-08-08T04:31:15.142" v="29581" actId="2696"/>
        <pc:sldMkLst>
          <pc:docMk/>
          <pc:sldMk cId="4148274719" sldId="1366"/>
        </pc:sldMkLst>
        <pc:spChg chg="mod">
          <ac:chgData name="张 智" userId="36bdf691fd3510be" providerId="LiveId" clId="{12583562-343F-4341-A006-F77A2B1809D1}" dt="2023-07-29T15:55:12.845" v="4322" actId="20577"/>
          <ac:spMkLst>
            <pc:docMk/>
            <pc:sldMk cId="4148274719" sldId="1366"/>
            <ac:spMk id="2" creationId="{00000000-0000-0000-0000-000000000000}"/>
          </ac:spMkLst>
        </pc:spChg>
        <pc:spChg chg="del mod">
          <ac:chgData name="张 智" userId="36bdf691fd3510be" providerId="LiveId" clId="{12583562-343F-4341-A006-F77A2B1809D1}" dt="2023-07-30T03:16:05.467" v="5803" actId="478"/>
          <ac:spMkLst>
            <pc:docMk/>
            <pc:sldMk cId="4148274719" sldId="1366"/>
            <ac:spMk id="4" creationId="{0F2EA281-CF03-5546-9575-43D7A680F69D}"/>
          </ac:spMkLst>
        </pc:spChg>
        <pc:spChg chg="mod">
          <ac:chgData name="张 智" userId="36bdf691fd3510be" providerId="LiveId" clId="{12583562-343F-4341-A006-F77A2B1809D1}" dt="2023-07-30T04:01:09.854" v="7698" actId="20577"/>
          <ac:spMkLst>
            <pc:docMk/>
            <pc:sldMk cId="4148274719" sldId="1366"/>
            <ac:spMk id="7" creationId="{E8F1DA29-190A-DE4F-A0F4-1D77CB9E88F7}"/>
          </ac:spMkLst>
        </pc:spChg>
        <pc:picChg chg="del">
          <ac:chgData name="张 智" userId="36bdf691fd3510be" providerId="LiveId" clId="{12583562-343F-4341-A006-F77A2B1809D1}" dt="2023-07-29T15:45:23.311" v="3878" actId="478"/>
          <ac:picMkLst>
            <pc:docMk/>
            <pc:sldMk cId="4148274719" sldId="1366"/>
            <ac:picMk id="6" creationId="{8C6F0405-543F-CB49-B0C1-A619D7B22B66}"/>
          </ac:picMkLst>
        </pc:picChg>
      </pc:sldChg>
      <pc:sldChg chg="del">
        <pc:chgData name="张 智" userId="36bdf691fd3510be" providerId="LiveId" clId="{12583562-343F-4341-A006-F77A2B1809D1}" dt="2023-07-28T08:40:18.861" v="666" actId="47"/>
        <pc:sldMkLst>
          <pc:docMk/>
          <pc:sldMk cId="512114626" sldId="1367"/>
        </pc:sldMkLst>
      </pc:sldChg>
      <pc:sldChg chg="del">
        <pc:chgData name="张 智" userId="36bdf691fd3510be" providerId="LiveId" clId="{12583562-343F-4341-A006-F77A2B1809D1}" dt="2023-07-28T08:40:18.576" v="665" actId="47"/>
        <pc:sldMkLst>
          <pc:docMk/>
          <pc:sldMk cId="1394054273" sldId="1368"/>
        </pc:sldMkLst>
      </pc:sldChg>
      <pc:sldChg chg="del">
        <pc:chgData name="张 智" userId="36bdf691fd3510be" providerId="LiveId" clId="{12583562-343F-4341-A006-F77A2B1809D1}" dt="2023-07-28T08:40:08.807" v="643" actId="47"/>
        <pc:sldMkLst>
          <pc:docMk/>
          <pc:sldMk cId="896831070" sldId="1369"/>
        </pc:sldMkLst>
      </pc:sldChg>
      <pc:sldChg chg="del">
        <pc:chgData name="张 智" userId="36bdf691fd3510be" providerId="LiveId" clId="{12583562-343F-4341-A006-F77A2B1809D1}" dt="2023-07-28T08:40:09.432" v="644" actId="47"/>
        <pc:sldMkLst>
          <pc:docMk/>
          <pc:sldMk cId="3412680169" sldId="1370"/>
        </pc:sldMkLst>
      </pc:sldChg>
      <pc:sldChg chg="del">
        <pc:chgData name="张 智" userId="36bdf691fd3510be" providerId="LiveId" clId="{12583562-343F-4341-A006-F77A2B1809D1}" dt="2023-07-28T08:40:20.198" v="669" actId="47"/>
        <pc:sldMkLst>
          <pc:docMk/>
          <pc:sldMk cId="904786696" sldId="1371"/>
        </pc:sldMkLst>
      </pc:sldChg>
      <pc:sldChg chg="modSp add mod modNotesTx">
        <pc:chgData name="张 智" userId="36bdf691fd3510be" providerId="LiveId" clId="{12583562-343F-4341-A006-F77A2B1809D1}" dt="2023-08-02T13:48:39.594" v="13773" actId="20577"/>
        <pc:sldMkLst>
          <pc:docMk/>
          <pc:sldMk cId="2620275576" sldId="1372"/>
        </pc:sldMkLst>
        <pc:spChg chg="mod">
          <ac:chgData name="张 智" userId="36bdf691fd3510be" providerId="LiveId" clId="{12583562-343F-4341-A006-F77A2B1809D1}" dt="2023-08-02T13:46:38.166" v="13468" actId="14100"/>
          <ac:spMkLst>
            <pc:docMk/>
            <pc:sldMk cId="2620275576" sldId="1372"/>
            <ac:spMk id="2" creationId="{00000000-0000-0000-0000-000000000000}"/>
          </ac:spMkLst>
        </pc:spChg>
        <pc:picChg chg="mod">
          <ac:chgData name="张 智" userId="36bdf691fd3510be" providerId="LiveId" clId="{12583562-343F-4341-A006-F77A2B1809D1}" dt="2023-08-02T13:46:23.519" v="13462" actId="14100"/>
          <ac:picMkLst>
            <pc:docMk/>
            <pc:sldMk cId="2620275576" sldId="1372"/>
            <ac:picMk id="9" creationId="{7C34ED34-751F-4476-A9B0-3920A54569C1}"/>
          </ac:picMkLst>
        </pc:picChg>
      </pc:sldChg>
      <pc:sldChg chg="addSp delSp modSp add del mod modNotesTx">
        <pc:chgData name="张 智" userId="36bdf691fd3510be" providerId="LiveId" clId="{12583562-343F-4341-A006-F77A2B1809D1}" dt="2023-08-02T13:46:08.337" v="13459" actId="2696"/>
        <pc:sldMkLst>
          <pc:docMk/>
          <pc:sldMk cId="2843424832" sldId="1372"/>
        </pc:sldMkLst>
        <pc:spChg chg="mod">
          <ac:chgData name="张 智" userId="36bdf691fd3510be" providerId="LiveId" clId="{12583562-343F-4341-A006-F77A2B1809D1}" dt="2023-07-28T03:25:34.177" v="166" actId="14100"/>
          <ac:spMkLst>
            <pc:docMk/>
            <pc:sldMk cId="2843424832" sldId="1372"/>
            <ac:spMk id="2" creationId="{00000000-0000-0000-0000-000000000000}"/>
          </ac:spMkLst>
        </pc:spChg>
        <pc:spChg chg="del">
          <ac:chgData name="张 智" userId="36bdf691fd3510be" providerId="LiveId" clId="{12583562-343F-4341-A006-F77A2B1809D1}" dt="2023-07-28T03:23:42.813" v="24" actId="478"/>
          <ac:spMkLst>
            <pc:docMk/>
            <pc:sldMk cId="2843424832" sldId="1372"/>
            <ac:spMk id="3" creationId="{00000000-0000-0000-0000-000000000000}"/>
          </ac:spMkLst>
        </pc:spChg>
        <pc:spChg chg="add del mod">
          <ac:chgData name="张 智" userId="36bdf691fd3510be" providerId="LiveId" clId="{12583562-343F-4341-A006-F77A2B1809D1}" dt="2023-07-28T03:23:44.845" v="25" actId="478"/>
          <ac:spMkLst>
            <pc:docMk/>
            <pc:sldMk cId="2843424832" sldId="1372"/>
            <ac:spMk id="5" creationId="{24BD2D12-6490-45B9-8568-A699019FE9B6}"/>
          </ac:spMkLst>
        </pc:spChg>
        <pc:picChg chg="add del mod">
          <ac:chgData name="张 智" userId="36bdf691fd3510be" providerId="LiveId" clId="{12583562-343F-4341-A006-F77A2B1809D1}" dt="2023-07-28T03:23:55.820" v="27" actId="478"/>
          <ac:picMkLst>
            <pc:docMk/>
            <pc:sldMk cId="2843424832" sldId="1372"/>
            <ac:picMk id="7" creationId="{D36B473C-1E94-4EED-BFA0-031814688A2E}"/>
          </ac:picMkLst>
        </pc:picChg>
        <pc:picChg chg="add mod">
          <ac:chgData name="张 智" userId="36bdf691fd3510be" providerId="LiveId" clId="{12583562-343F-4341-A006-F77A2B1809D1}" dt="2023-07-28T03:24:06.761" v="33" actId="14100"/>
          <ac:picMkLst>
            <pc:docMk/>
            <pc:sldMk cId="2843424832" sldId="1372"/>
            <ac:picMk id="9" creationId="{7C34ED34-751F-4476-A9B0-3920A54569C1}"/>
          </ac:picMkLst>
        </pc:picChg>
      </pc:sldChg>
      <pc:sldChg chg="addSp delSp modSp add mod ord">
        <pc:chgData name="张 智" userId="36bdf691fd3510be" providerId="LiveId" clId="{12583562-343F-4341-A006-F77A2B1809D1}" dt="2023-07-31T04:01:41.618" v="11762" actId="20577"/>
        <pc:sldMkLst>
          <pc:docMk/>
          <pc:sldMk cId="1533467497" sldId="1420"/>
        </pc:sldMkLst>
        <pc:spChg chg="del">
          <ac:chgData name="张 智" userId="36bdf691fd3510be" providerId="LiveId" clId="{12583562-343F-4341-A006-F77A2B1809D1}" dt="2023-07-31T02:18:04.309" v="9793" actId="478"/>
          <ac:spMkLst>
            <pc:docMk/>
            <pc:sldMk cId="1533467497" sldId="1420"/>
            <ac:spMk id="2" creationId="{57D34BBE-7C87-EE45-B27F-01FE262F14C1}"/>
          </ac:spMkLst>
        </pc:spChg>
        <pc:spChg chg="add mod">
          <ac:chgData name="张 智" userId="36bdf691fd3510be" providerId="LiveId" clId="{12583562-343F-4341-A006-F77A2B1809D1}" dt="2023-07-31T04:01:41.618" v="11762" actId="20577"/>
          <ac:spMkLst>
            <pc:docMk/>
            <pc:sldMk cId="1533467497" sldId="1420"/>
            <ac:spMk id="5" creationId="{0372FBEE-CA74-404C-BE99-9EC5161E9DFF}"/>
          </ac:spMkLst>
        </pc:spChg>
        <pc:spChg chg="mod">
          <ac:chgData name="张 智" userId="36bdf691fd3510be" providerId="LiveId" clId="{12583562-343F-4341-A006-F77A2B1809D1}" dt="2023-07-31T03:42:47.384" v="11639" actId="2711"/>
          <ac:spMkLst>
            <pc:docMk/>
            <pc:sldMk cId="1533467497" sldId="1420"/>
            <ac:spMk id="69633" creationId="{00000000-0000-0000-0000-000000000000}"/>
          </ac:spMkLst>
        </pc:spChg>
        <pc:spChg chg="mod">
          <ac:chgData name="张 智" userId="36bdf691fd3510be" providerId="LiveId" clId="{12583562-343F-4341-A006-F77A2B1809D1}" dt="2023-07-31T03:29:57.474" v="11412" actId="20577"/>
          <ac:spMkLst>
            <pc:docMk/>
            <pc:sldMk cId="1533467497" sldId="1420"/>
            <ac:spMk id="69634" creationId="{00000000-0000-0000-0000-000000000000}"/>
          </ac:spMkLst>
        </pc:spChg>
      </pc:sldChg>
      <pc:sldChg chg="add del">
        <pc:chgData name="张 智" userId="36bdf691fd3510be" providerId="LiveId" clId="{12583562-343F-4341-A006-F77A2B1809D1}" dt="2023-07-30T14:49:50.890" v="8172"/>
        <pc:sldMkLst>
          <pc:docMk/>
          <pc:sldMk cId="1040202348" sldId="1442"/>
        </pc:sldMkLst>
      </pc:sldChg>
      <pc:sldChg chg="modSp add mod ord modNotesTx">
        <pc:chgData name="张 智" userId="36bdf691fd3510be" providerId="LiveId" clId="{12583562-343F-4341-A006-F77A2B1809D1}" dt="2023-07-31T02:53:28.891" v="10757" actId="1036"/>
        <pc:sldMkLst>
          <pc:docMk/>
          <pc:sldMk cId="2341103918" sldId="1442"/>
        </pc:sldMkLst>
        <pc:spChg chg="mod">
          <ac:chgData name="张 智" userId="36bdf691fd3510be" providerId="LiveId" clId="{12583562-343F-4341-A006-F77A2B1809D1}" dt="2023-07-31T02:16:38.562" v="9783" actId="20577"/>
          <ac:spMkLst>
            <pc:docMk/>
            <pc:sldMk cId="2341103918" sldId="1442"/>
            <ac:spMk id="57346" creationId="{00000000-0000-0000-0000-000000000000}"/>
          </ac:spMkLst>
        </pc:spChg>
        <pc:spChg chg="mod">
          <ac:chgData name="张 智" userId="36bdf691fd3510be" providerId="LiveId" clId="{12583562-343F-4341-A006-F77A2B1809D1}" dt="2023-07-31T02:53:28.891" v="10757" actId="1036"/>
          <ac:spMkLst>
            <pc:docMk/>
            <pc:sldMk cId="2341103918" sldId="1442"/>
            <ac:spMk id="57348" creationId="{00000000-0000-0000-0000-000000000000}"/>
          </ac:spMkLst>
        </pc:spChg>
      </pc:sldChg>
      <pc:sldChg chg="modSp add del mod">
        <pc:chgData name="张 智" userId="36bdf691fd3510be" providerId="LiveId" clId="{12583562-343F-4341-A006-F77A2B1809D1}" dt="2023-07-30T15:19:16.309" v="9121" actId="2696"/>
        <pc:sldMkLst>
          <pc:docMk/>
          <pc:sldMk cId="2991028865" sldId="1442"/>
        </pc:sldMkLst>
        <pc:spChg chg="mod">
          <ac:chgData name="张 智" userId="36bdf691fd3510be" providerId="LiveId" clId="{12583562-343F-4341-A006-F77A2B1809D1}" dt="2023-07-30T15:12:58.804" v="9030" actId="20577"/>
          <ac:spMkLst>
            <pc:docMk/>
            <pc:sldMk cId="2991028865" sldId="1442"/>
            <ac:spMk id="57345" creationId="{00000000-0000-0000-0000-000000000000}"/>
          </ac:spMkLst>
        </pc:spChg>
        <pc:spChg chg="mod">
          <ac:chgData name="张 智" userId="36bdf691fd3510be" providerId="LiveId" clId="{12583562-343F-4341-A006-F77A2B1809D1}" dt="2023-07-30T15:15:12.891" v="9114" actId="1076"/>
          <ac:spMkLst>
            <pc:docMk/>
            <pc:sldMk cId="2991028865" sldId="1442"/>
            <ac:spMk id="57346" creationId="{00000000-0000-0000-0000-000000000000}"/>
          </ac:spMkLst>
        </pc:spChg>
        <pc:spChg chg="mod">
          <ac:chgData name="张 智" userId="36bdf691fd3510be" providerId="LiveId" clId="{12583562-343F-4341-A006-F77A2B1809D1}" dt="2023-07-30T15:12:17.979" v="9021" actId="1076"/>
          <ac:spMkLst>
            <pc:docMk/>
            <pc:sldMk cId="2991028865" sldId="1442"/>
            <ac:spMk id="57348" creationId="{00000000-0000-0000-0000-000000000000}"/>
          </ac:spMkLst>
        </pc:spChg>
        <pc:graphicFrameChg chg="mod">
          <ac:chgData name="张 智" userId="36bdf691fd3510be" providerId="LiveId" clId="{12583562-343F-4341-A006-F77A2B1809D1}" dt="2023-07-30T15:12:19.361" v="9022" actId="1076"/>
          <ac:graphicFrameMkLst>
            <pc:docMk/>
            <pc:sldMk cId="2991028865" sldId="1442"/>
            <ac:graphicFrameMk id="57347" creationId="{00000000-0000-0000-0000-000000000000}"/>
          </ac:graphicFrameMkLst>
        </pc:graphicFrameChg>
      </pc:sldChg>
      <pc:sldChg chg="delSp modSp add del mod">
        <pc:chgData name="张 智" userId="36bdf691fd3510be" providerId="LiveId" clId="{12583562-343F-4341-A006-F77A2B1809D1}" dt="2023-07-30T14:48:53.236" v="8170" actId="2696"/>
        <pc:sldMkLst>
          <pc:docMk/>
          <pc:sldMk cId="3005116480" sldId="1442"/>
        </pc:sldMkLst>
        <pc:spChg chg="del">
          <ac:chgData name="张 智" userId="36bdf691fd3510be" providerId="LiveId" clId="{12583562-343F-4341-A006-F77A2B1809D1}" dt="2023-07-30T04:21:28.169" v="8143" actId="478"/>
          <ac:spMkLst>
            <pc:docMk/>
            <pc:sldMk cId="3005116480" sldId="1442"/>
            <ac:spMk id="2" creationId="{90EEEC39-1071-6847-9DCF-CAEB661B15D1}"/>
          </ac:spMkLst>
        </pc:spChg>
        <pc:spChg chg="mod">
          <ac:chgData name="张 智" userId="36bdf691fd3510be" providerId="LiveId" clId="{12583562-343F-4341-A006-F77A2B1809D1}" dt="2023-07-29T15:15:15.197" v="3715" actId="27636"/>
          <ac:spMkLst>
            <pc:docMk/>
            <pc:sldMk cId="3005116480" sldId="1442"/>
            <ac:spMk id="57346" creationId="{00000000-0000-0000-0000-000000000000}"/>
          </ac:spMkLst>
        </pc:spChg>
        <pc:spChg chg="del">
          <ac:chgData name="张 智" userId="36bdf691fd3510be" providerId="LiveId" clId="{12583562-343F-4341-A006-F77A2B1809D1}" dt="2023-07-30T04:21:29.782" v="8144" actId="478"/>
          <ac:spMkLst>
            <pc:docMk/>
            <pc:sldMk cId="3005116480" sldId="1442"/>
            <ac:spMk id="57349" creationId="{00000000-0000-0000-0000-000000000000}"/>
          </ac:spMkLst>
        </pc:spChg>
      </pc:sldChg>
      <pc:sldChg chg="delSp modSp add mod delAnim modAnim">
        <pc:chgData name="张 智" userId="36bdf691fd3510be" providerId="LiveId" clId="{12583562-343F-4341-A006-F77A2B1809D1}" dt="2023-07-31T03:17:32.853" v="11002" actId="113"/>
        <pc:sldMkLst>
          <pc:docMk/>
          <pc:sldMk cId="2015074235" sldId="1443"/>
        </pc:sldMkLst>
        <pc:spChg chg="del">
          <ac:chgData name="张 智" userId="36bdf691fd3510be" providerId="LiveId" clId="{12583562-343F-4341-A006-F77A2B1809D1}" dt="2023-07-31T02:19:00.435" v="9805" actId="478"/>
          <ac:spMkLst>
            <pc:docMk/>
            <pc:sldMk cId="2015074235" sldId="1443"/>
            <ac:spMk id="2" creationId="{5CCB3DE8-EDE1-2449-BD6C-2E03EA56BEFE}"/>
          </ac:spMkLst>
        </pc:spChg>
        <pc:spChg chg="mod">
          <ac:chgData name="张 智" userId="36bdf691fd3510be" providerId="LiveId" clId="{12583562-343F-4341-A006-F77A2B1809D1}" dt="2023-07-31T02:20:21.887" v="9831" actId="1037"/>
          <ac:spMkLst>
            <pc:docMk/>
            <pc:sldMk cId="2015074235" sldId="1443"/>
            <ac:spMk id="63495" creationId="{00000000-0000-0000-0000-000000000000}"/>
          </ac:spMkLst>
        </pc:spChg>
        <pc:spChg chg="mod">
          <ac:chgData name="张 智" userId="36bdf691fd3510be" providerId="LiveId" clId="{12583562-343F-4341-A006-F77A2B1809D1}" dt="2023-07-31T02:20:04.915" v="9816" actId="1035"/>
          <ac:spMkLst>
            <pc:docMk/>
            <pc:sldMk cId="2015074235" sldId="1443"/>
            <ac:spMk id="63502" creationId="{00000000-0000-0000-0000-000000000000}"/>
          </ac:spMkLst>
        </pc:spChg>
        <pc:spChg chg="mod">
          <ac:chgData name="张 智" userId="36bdf691fd3510be" providerId="LiveId" clId="{12583562-343F-4341-A006-F77A2B1809D1}" dt="2023-07-31T03:17:32.853" v="11002" actId="113"/>
          <ac:spMkLst>
            <pc:docMk/>
            <pc:sldMk cId="2015074235" sldId="1443"/>
            <ac:spMk id="275458" creationId="{00000000-0000-0000-0000-000000000000}"/>
          </ac:spMkLst>
        </pc:spChg>
        <pc:spChg chg="mod">
          <ac:chgData name="张 智" userId="36bdf691fd3510be" providerId="LiveId" clId="{12583562-343F-4341-A006-F77A2B1809D1}" dt="2023-07-31T03:17:26.203" v="11000" actId="1076"/>
          <ac:spMkLst>
            <pc:docMk/>
            <pc:sldMk cId="2015074235" sldId="1443"/>
            <ac:spMk id="275459" creationId="{00000000-0000-0000-0000-000000000000}"/>
          </ac:spMkLst>
        </pc:spChg>
        <pc:spChg chg="mod">
          <ac:chgData name="张 智" userId="36bdf691fd3510be" providerId="LiveId" clId="{12583562-343F-4341-A006-F77A2B1809D1}" dt="2023-07-31T02:19:29.819" v="9807" actId="692"/>
          <ac:spMkLst>
            <pc:docMk/>
            <pc:sldMk cId="2015074235" sldId="1443"/>
            <ac:spMk id="275479" creationId="{00000000-0000-0000-0000-000000000000}"/>
          </ac:spMkLst>
        </pc:spChg>
        <pc:spChg chg="mod">
          <ac:chgData name="张 智" userId="36bdf691fd3510be" providerId="LiveId" clId="{12583562-343F-4341-A006-F77A2B1809D1}" dt="2023-07-31T02:19:23.124" v="9806" actId="692"/>
          <ac:spMkLst>
            <pc:docMk/>
            <pc:sldMk cId="2015074235" sldId="1443"/>
            <ac:spMk id="275482" creationId="{00000000-0000-0000-0000-000000000000}"/>
          </ac:spMkLst>
        </pc:spChg>
        <pc:spChg chg="del mod">
          <ac:chgData name="张 智" userId="36bdf691fd3510be" providerId="LiveId" clId="{12583562-343F-4341-A006-F77A2B1809D1}" dt="2023-07-31T02:22:54.397" v="9856" actId="478"/>
          <ac:spMkLst>
            <pc:docMk/>
            <pc:sldMk cId="2015074235" sldId="1443"/>
            <ac:spMk id="275485" creationId="{00000000-0000-0000-0000-000000000000}"/>
          </ac:spMkLst>
        </pc:spChg>
      </pc:sldChg>
      <pc:sldChg chg="add del">
        <pc:chgData name="张 智" userId="36bdf691fd3510be" providerId="LiveId" clId="{12583562-343F-4341-A006-F77A2B1809D1}" dt="2023-07-30T04:22:13.829" v="8146" actId="2696"/>
        <pc:sldMkLst>
          <pc:docMk/>
          <pc:sldMk cId="2166393957" sldId="1452"/>
        </pc:sldMkLst>
      </pc:sldChg>
      <pc:sldChg chg="delSp add del mod">
        <pc:chgData name="张 智" userId="36bdf691fd3510be" providerId="LiveId" clId="{12583562-343F-4341-A006-F77A2B1809D1}" dt="2023-07-30T15:17:48.212" v="9115" actId="2696"/>
        <pc:sldMkLst>
          <pc:docMk/>
          <pc:sldMk cId="825276307" sldId="1453"/>
        </pc:sldMkLst>
        <pc:spChg chg="del">
          <ac:chgData name="张 智" userId="36bdf691fd3510be" providerId="LiveId" clId="{12583562-343F-4341-A006-F77A2B1809D1}" dt="2023-07-30T04:21:34.811" v="8145" actId="478"/>
          <ac:spMkLst>
            <pc:docMk/>
            <pc:sldMk cId="825276307" sldId="1453"/>
            <ac:spMk id="2" creationId="{B4B2937F-B9BF-DF47-A8BA-5D5DE0355CC3}"/>
          </ac:spMkLst>
        </pc:spChg>
      </pc:sldChg>
      <pc:sldChg chg="delSp modSp add mod modNotesTx">
        <pc:chgData name="张 智" userId="36bdf691fd3510be" providerId="LiveId" clId="{12583562-343F-4341-A006-F77A2B1809D1}" dt="2023-08-08T03:24:45.037" v="26514" actId="20577"/>
        <pc:sldMkLst>
          <pc:docMk/>
          <pc:sldMk cId="1463427388" sldId="1456"/>
        </pc:sldMkLst>
        <pc:spChg chg="mod">
          <ac:chgData name="张 智" userId="36bdf691fd3510be" providerId="LiveId" clId="{12583562-343F-4341-A006-F77A2B1809D1}" dt="2023-07-29T14:05:25.254" v="889" actId="313"/>
          <ac:spMkLst>
            <pc:docMk/>
            <pc:sldMk cId="1463427388" sldId="1456"/>
            <ac:spMk id="2" creationId="{A1BC28A6-8020-E74E-B40F-663B3C8DF3D5}"/>
          </ac:spMkLst>
        </pc:spChg>
        <pc:spChg chg="mod">
          <ac:chgData name="张 智" userId="36bdf691fd3510be" providerId="LiveId" clId="{12583562-343F-4341-A006-F77A2B1809D1}" dt="2023-08-08T03:24:45.037" v="26514" actId="20577"/>
          <ac:spMkLst>
            <pc:docMk/>
            <pc:sldMk cId="1463427388" sldId="1456"/>
            <ac:spMk id="3" creationId="{60A61BB0-72A3-9847-962F-FB23C4DDFD9B}"/>
          </ac:spMkLst>
        </pc:spChg>
        <pc:spChg chg="del">
          <ac:chgData name="张 智" userId="36bdf691fd3510be" providerId="LiveId" clId="{12583562-343F-4341-A006-F77A2B1809D1}" dt="2023-07-28T03:41:42.389" v="251" actId="478"/>
          <ac:spMkLst>
            <pc:docMk/>
            <pc:sldMk cId="1463427388" sldId="1456"/>
            <ac:spMk id="4" creationId="{28B957CA-D575-1547-BE85-B8E4CACEF9F5}"/>
          </ac:spMkLst>
        </pc:spChg>
      </pc:sldChg>
      <pc:sldChg chg="addSp delSp modSp new mod modNotesTx">
        <pc:chgData name="张 智" userId="36bdf691fd3510be" providerId="LiveId" clId="{12583562-343F-4341-A006-F77A2B1809D1}" dt="2023-08-03T06:39:00.482" v="18638" actId="1035"/>
        <pc:sldMkLst>
          <pc:docMk/>
          <pc:sldMk cId="3491320932" sldId="1457"/>
        </pc:sldMkLst>
        <pc:spChg chg="add mod">
          <ac:chgData name="张 智" userId="36bdf691fd3510be" providerId="LiveId" clId="{12583562-343F-4341-A006-F77A2B1809D1}" dt="2023-08-02T14:37:57.988" v="14257" actId="1036"/>
          <ac:spMkLst>
            <pc:docMk/>
            <pc:sldMk cId="3491320932" sldId="1457"/>
            <ac:spMk id="2" creationId="{1143C9F4-5558-4E0E-9DB0-0F2F15F361AE}"/>
          </ac:spMkLst>
        </pc:spChg>
        <pc:spChg chg="del">
          <ac:chgData name="张 智" userId="36bdf691fd3510be" providerId="LiveId" clId="{12583562-343F-4341-A006-F77A2B1809D1}" dt="2023-07-28T08:08:20.035" v="587" actId="478"/>
          <ac:spMkLst>
            <pc:docMk/>
            <pc:sldMk cId="3491320932" sldId="1457"/>
            <ac:spMk id="2" creationId="{CF6C02BF-15DE-44F8-8C9D-97CB45351034}"/>
          </ac:spMkLst>
        </pc:spChg>
        <pc:spChg chg="del">
          <ac:chgData name="张 智" userId="36bdf691fd3510be" providerId="LiveId" clId="{12583562-343F-4341-A006-F77A2B1809D1}" dt="2023-07-28T08:08:17.301" v="585" actId="478"/>
          <ac:spMkLst>
            <pc:docMk/>
            <pc:sldMk cId="3491320932" sldId="1457"/>
            <ac:spMk id="3" creationId="{5AF7E345-760B-44AF-8E81-47E04831B9BE}"/>
          </ac:spMkLst>
        </pc:spChg>
        <pc:spChg chg="add mod">
          <ac:chgData name="张 智" userId="36bdf691fd3510be" providerId="LiveId" clId="{12583562-343F-4341-A006-F77A2B1809D1}" dt="2023-08-03T02:54:47.787" v="17892" actId="20577"/>
          <ac:spMkLst>
            <pc:docMk/>
            <pc:sldMk cId="3491320932" sldId="1457"/>
            <ac:spMk id="3" creationId="{A80758B2-C016-41C8-9EC1-254C21B74C27}"/>
          </ac:spMkLst>
        </pc:spChg>
        <pc:spChg chg="del">
          <ac:chgData name="张 智" userId="36bdf691fd3510be" providerId="LiveId" clId="{12583562-343F-4341-A006-F77A2B1809D1}" dt="2023-07-28T08:08:18.489" v="586" actId="478"/>
          <ac:spMkLst>
            <pc:docMk/>
            <pc:sldMk cId="3491320932" sldId="1457"/>
            <ac:spMk id="4" creationId="{459F3211-3125-46CE-A096-C63FDD3E7BCF}"/>
          </ac:spMkLst>
        </pc:spChg>
        <pc:spChg chg="add del mod">
          <ac:chgData name="张 智" userId="36bdf691fd3510be" providerId="LiveId" clId="{12583562-343F-4341-A006-F77A2B1809D1}" dt="2023-08-03T06:33:48.640" v="18243" actId="478"/>
          <ac:spMkLst>
            <pc:docMk/>
            <pc:sldMk cId="3491320932" sldId="1457"/>
            <ac:spMk id="4" creationId="{F524F5DF-7495-4905-8D9D-8BE329E0871D}"/>
          </ac:spMkLst>
        </pc:spChg>
        <pc:spChg chg="add mod">
          <ac:chgData name="张 智" userId="36bdf691fd3510be" providerId="LiveId" clId="{12583562-343F-4341-A006-F77A2B1809D1}" dt="2023-08-02T14:37:57.988" v="14257" actId="1036"/>
          <ac:spMkLst>
            <pc:docMk/>
            <pc:sldMk cId="3491320932" sldId="1457"/>
            <ac:spMk id="5" creationId="{4B721138-C7A7-497F-B901-941DF69C9BFB}"/>
          </ac:spMkLst>
        </pc:spChg>
        <pc:spChg chg="del">
          <ac:chgData name="张 智" userId="36bdf691fd3510be" providerId="LiveId" clId="{12583562-343F-4341-A006-F77A2B1809D1}" dt="2023-07-28T08:08:21.636" v="588" actId="478"/>
          <ac:spMkLst>
            <pc:docMk/>
            <pc:sldMk cId="3491320932" sldId="1457"/>
            <ac:spMk id="5" creationId="{4CCC76C2-BDC5-49BA-9769-6CA52F178504}"/>
          </ac:spMkLst>
        </pc:spChg>
        <pc:spChg chg="add mod">
          <ac:chgData name="张 智" userId="36bdf691fd3510be" providerId="LiveId" clId="{12583562-343F-4341-A006-F77A2B1809D1}" dt="2023-08-02T14:37:57.988" v="14257" actId="1036"/>
          <ac:spMkLst>
            <pc:docMk/>
            <pc:sldMk cId="3491320932" sldId="1457"/>
            <ac:spMk id="7" creationId="{693A74C2-9816-4825-982A-73F8B57D2D0C}"/>
          </ac:spMkLst>
        </pc:spChg>
        <pc:spChg chg="add mod">
          <ac:chgData name="张 智" userId="36bdf691fd3510be" providerId="LiveId" clId="{12583562-343F-4341-A006-F77A2B1809D1}" dt="2023-08-02T14:37:57.988" v="14257" actId="1036"/>
          <ac:spMkLst>
            <pc:docMk/>
            <pc:sldMk cId="3491320932" sldId="1457"/>
            <ac:spMk id="8" creationId="{4BC587F0-63AA-4893-9CE9-959C6DFC623D}"/>
          </ac:spMkLst>
        </pc:spChg>
        <pc:spChg chg="add del mod">
          <ac:chgData name="张 智" userId="36bdf691fd3510be" providerId="LiveId" clId="{12583562-343F-4341-A006-F77A2B1809D1}" dt="2023-08-03T06:33:50.320" v="18244" actId="478"/>
          <ac:spMkLst>
            <pc:docMk/>
            <pc:sldMk cId="3491320932" sldId="1457"/>
            <ac:spMk id="10" creationId="{5C8F4366-4C4B-4384-9345-DCD513FBCBC3}"/>
          </ac:spMkLst>
        </pc:spChg>
        <pc:spChg chg="add mod">
          <ac:chgData name="张 智" userId="36bdf691fd3510be" providerId="LiveId" clId="{12583562-343F-4341-A006-F77A2B1809D1}" dt="2023-08-03T06:39:00.482" v="18638" actId="1035"/>
          <ac:spMkLst>
            <pc:docMk/>
            <pc:sldMk cId="3491320932" sldId="1457"/>
            <ac:spMk id="12" creationId="{631C3FF1-8649-4596-8B4E-632184C9D531}"/>
          </ac:spMkLst>
        </pc:spChg>
        <pc:picChg chg="add del mod">
          <ac:chgData name="张 智" userId="36bdf691fd3510be" providerId="LiveId" clId="{12583562-343F-4341-A006-F77A2B1809D1}" dt="2023-07-28T08:11:24.474" v="591" actId="478"/>
          <ac:picMkLst>
            <pc:docMk/>
            <pc:sldMk cId="3491320932" sldId="1457"/>
            <ac:picMk id="7" creationId="{C46858A1-4E5D-49B1-95BF-3A2413B792F7}"/>
          </ac:picMkLst>
        </pc:picChg>
        <pc:picChg chg="add mod">
          <ac:chgData name="张 智" userId="36bdf691fd3510be" providerId="LiveId" clId="{12583562-343F-4341-A006-F77A2B1809D1}" dt="2023-08-02T14:37:57.988" v="14257" actId="1036"/>
          <ac:picMkLst>
            <pc:docMk/>
            <pc:sldMk cId="3491320932" sldId="1457"/>
            <ac:picMk id="9" creationId="{84DBB025-D4A2-4D0E-B8EB-83187D2AE0A7}"/>
          </ac:picMkLst>
        </pc:picChg>
      </pc:sldChg>
      <pc:sldChg chg="add del">
        <pc:chgData name="张 智" userId="36bdf691fd3510be" providerId="LiveId" clId="{12583562-343F-4341-A006-F77A2B1809D1}" dt="2023-08-02T13:42:37.673" v="13386" actId="2696"/>
        <pc:sldMkLst>
          <pc:docMk/>
          <pc:sldMk cId="3554126917" sldId="1458"/>
        </pc:sldMkLst>
      </pc:sldChg>
      <pc:sldChg chg="delSp modSp add del mod modNotesTx">
        <pc:chgData name="张 智" userId="36bdf691fd3510be" providerId="LiveId" clId="{12583562-343F-4341-A006-F77A2B1809D1}" dt="2023-08-03T07:51:50.680" v="19695" actId="2696"/>
        <pc:sldMkLst>
          <pc:docMk/>
          <pc:sldMk cId="1815817178" sldId="1459"/>
        </pc:sldMkLst>
        <pc:spChg chg="mod">
          <ac:chgData name="张 智" userId="36bdf691fd3510be" providerId="LiveId" clId="{12583562-343F-4341-A006-F77A2B1809D1}" dt="2023-08-03T06:31:14.536" v="18231" actId="20577"/>
          <ac:spMkLst>
            <pc:docMk/>
            <pc:sldMk cId="1815817178" sldId="1459"/>
            <ac:spMk id="2" creationId="{CEF1D9BF-2F1B-234B-BE51-90F4C9181F91}"/>
          </ac:spMkLst>
        </pc:spChg>
        <pc:spChg chg="mod">
          <ac:chgData name="张 智" userId="36bdf691fd3510be" providerId="LiveId" clId="{12583562-343F-4341-A006-F77A2B1809D1}" dt="2023-08-02T14:01:49.473" v="14103" actId="2711"/>
          <ac:spMkLst>
            <pc:docMk/>
            <pc:sldMk cId="1815817178" sldId="1459"/>
            <ac:spMk id="3" creationId="{C3C75140-76F5-F04F-8CDF-B38D84221FA9}"/>
          </ac:spMkLst>
        </pc:spChg>
        <pc:spChg chg="del">
          <ac:chgData name="张 智" userId="36bdf691fd3510be" providerId="LiveId" clId="{12583562-343F-4341-A006-F77A2B1809D1}" dt="2023-08-02T13:44:28.372" v="13434" actId="478"/>
          <ac:spMkLst>
            <pc:docMk/>
            <pc:sldMk cId="1815817178" sldId="1459"/>
            <ac:spMk id="4" creationId="{7450DBC6-8582-BF41-BF2F-87698574C087}"/>
          </ac:spMkLst>
        </pc:spChg>
      </pc:sldChg>
      <pc:sldChg chg="add">
        <pc:chgData name="张 智" userId="36bdf691fd3510be" providerId="LiveId" clId="{12583562-343F-4341-A006-F77A2B1809D1}" dt="2023-08-03T06:33:39.410" v="18242"/>
        <pc:sldMkLst>
          <pc:docMk/>
          <pc:sldMk cId="9636218" sldId="1474"/>
        </pc:sldMkLst>
      </pc:sldChg>
      <pc:sldChg chg="addSp delSp modSp add del mod ord modNotesTx">
        <pc:chgData name="张 智" userId="36bdf691fd3510be" providerId="LiveId" clId="{12583562-343F-4341-A006-F77A2B1809D1}" dt="2023-08-03T06:33:36.691" v="18241" actId="2696"/>
        <pc:sldMkLst>
          <pc:docMk/>
          <pc:sldMk cId="724248553" sldId="1474"/>
        </pc:sldMkLst>
        <pc:spChg chg="mod">
          <ac:chgData name="张 智" userId="36bdf691fd3510be" providerId="LiveId" clId="{12583562-343F-4341-A006-F77A2B1809D1}" dt="2023-08-03T02:44:22.152" v="17473" actId="27636"/>
          <ac:spMkLst>
            <pc:docMk/>
            <pc:sldMk cId="724248553" sldId="1474"/>
            <ac:spMk id="4" creationId="{7E227E88-52FF-1C4A-A58D-23FA02255E61}"/>
          </ac:spMkLst>
        </pc:spChg>
        <pc:spChg chg="mod">
          <ac:chgData name="张 智" userId="36bdf691fd3510be" providerId="LiveId" clId="{12583562-343F-4341-A006-F77A2B1809D1}" dt="2023-08-03T02:55:21.062" v="17902" actId="14100"/>
          <ac:spMkLst>
            <pc:docMk/>
            <pc:sldMk cId="724248553" sldId="1474"/>
            <ac:spMk id="5" creationId="{C673F1CF-7C15-954E-90E7-B81903C0C633}"/>
          </ac:spMkLst>
        </pc:spChg>
        <pc:spChg chg="add mod">
          <ac:chgData name="张 智" userId="36bdf691fd3510be" providerId="LiveId" clId="{12583562-343F-4341-A006-F77A2B1809D1}" dt="2023-08-03T02:46:04.040" v="17530" actId="1076"/>
          <ac:spMkLst>
            <pc:docMk/>
            <pc:sldMk cId="724248553" sldId="1474"/>
            <ac:spMk id="6" creationId="{23E6EC7A-B5AD-4DCF-8BE5-198F7623119A}"/>
          </ac:spMkLst>
        </pc:spChg>
        <pc:spChg chg="del">
          <ac:chgData name="张 智" userId="36bdf691fd3510be" providerId="LiveId" clId="{12583562-343F-4341-A006-F77A2B1809D1}" dt="2023-08-02T13:44:00.735" v="13433" actId="478"/>
          <ac:spMkLst>
            <pc:docMk/>
            <pc:sldMk cId="724248553" sldId="1474"/>
            <ac:spMk id="6" creationId="{F954E0A2-22B4-E04D-AB7B-0B236C2F5396}"/>
          </ac:spMkLst>
        </pc:spChg>
      </pc:sldChg>
      <pc:sldChg chg="addSp delSp modSp add mod ord modNotesTx">
        <pc:chgData name="张 智" userId="36bdf691fd3510be" providerId="LiveId" clId="{12583562-343F-4341-A006-F77A2B1809D1}" dt="2023-08-03T08:17:36.829" v="20012" actId="1076"/>
        <pc:sldMkLst>
          <pc:docMk/>
          <pc:sldMk cId="1651290428" sldId="1475"/>
        </pc:sldMkLst>
        <pc:spChg chg="del mod">
          <ac:chgData name="张 智" userId="36bdf691fd3510be" providerId="LiveId" clId="{12583562-343F-4341-A006-F77A2B1809D1}" dt="2023-08-03T06:42:12.852" v="18659" actId="478"/>
          <ac:spMkLst>
            <pc:docMk/>
            <pc:sldMk cId="1651290428" sldId="1475"/>
            <ac:spMk id="2" creationId="{FB18F634-5BDC-7B40-9041-F1C77F7810C9}"/>
          </ac:spMkLst>
        </pc:spChg>
        <pc:spChg chg="mod">
          <ac:chgData name="张 智" userId="36bdf691fd3510be" providerId="LiveId" clId="{12583562-343F-4341-A006-F77A2B1809D1}" dt="2023-08-03T08:15:51.559" v="19953" actId="14100"/>
          <ac:spMkLst>
            <pc:docMk/>
            <pc:sldMk cId="1651290428" sldId="1475"/>
            <ac:spMk id="3" creationId="{AC25C485-E73E-B54B-80EF-3CF5EFEDE369}"/>
          </ac:spMkLst>
        </pc:spChg>
        <pc:spChg chg="mod">
          <ac:chgData name="张 智" userId="36bdf691fd3510be" providerId="LiveId" clId="{12583562-343F-4341-A006-F77A2B1809D1}" dt="2023-08-03T08:04:17.841" v="19934" actId="27636"/>
          <ac:spMkLst>
            <pc:docMk/>
            <pc:sldMk cId="1651290428" sldId="1475"/>
            <ac:spMk id="4" creationId="{D4DAB9A5-FF06-4AC0-88E4-336D1632BBD4}"/>
          </ac:spMkLst>
        </pc:spChg>
        <pc:spChg chg="add del mod">
          <ac:chgData name="张 智" userId="36bdf691fd3510be" providerId="LiveId" clId="{12583562-343F-4341-A006-F77A2B1809D1}" dt="2023-08-03T06:42:16.131" v="18660" actId="478"/>
          <ac:spMkLst>
            <pc:docMk/>
            <pc:sldMk cId="1651290428" sldId="1475"/>
            <ac:spMk id="6" creationId="{CF515446-9A0E-40CC-88E0-89B716F19F2B}"/>
          </ac:spMkLst>
        </pc:spChg>
        <pc:picChg chg="add mod">
          <ac:chgData name="张 智" userId="36bdf691fd3510be" providerId="LiveId" clId="{12583562-343F-4341-A006-F77A2B1809D1}" dt="2023-08-03T08:17:36.829" v="20012" actId="1076"/>
          <ac:picMkLst>
            <pc:docMk/>
            <pc:sldMk cId="1651290428" sldId="1475"/>
            <ac:picMk id="8" creationId="{3E6E84CE-E5C6-40F4-BF08-EB4F76F722F1}"/>
          </ac:picMkLst>
        </pc:picChg>
      </pc:sldChg>
      <pc:sldChg chg="addSp delSp modSp add del mod">
        <pc:chgData name="张 智" userId="36bdf691fd3510be" providerId="LiveId" clId="{12583562-343F-4341-A006-F77A2B1809D1}" dt="2023-08-03T06:41:37.698" v="18653" actId="2696"/>
        <pc:sldMkLst>
          <pc:docMk/>
          <pc:sldMk cId="3782606192" sldId="1475"/>
        </pc:sldMkLst>
        <pc:spChg chg="mod">
          <ac:chgData name="张 智" userId="36bdf691fd3510be" providerId="LiveId" clId="{12583562-343F-4341-A006-F77A2B1809D1}" dt="2023-08-03T02:55:05.127" v="17898" actId="1076"/>
          <ac:spMkLst>
            <pc:docMk/>
            <pc:sldMk cId="3782606192" sldId="1475"/>
            <ac:spMk id="2" creationId="{FB18F634-5BDC-7B40-9041-F1C77F7810C9}"/>
          </ac:spMkLst>
        </pc:spChg>
        <pc:spChg chg="add mod">
          <ac:chgData name="张 智" userId="36bdf691fd3510be" providerId="LiveId" clId="{12583562-343F-4341-A006-F77A2B1809D1}" dt="2023-08-03T02:55:13.111" v="17901" actId="404"/>
          <ac:spMkLst>
            <pc:docMk/>
            <pc:sldMk cId="3782606192" sldId="1475"/>
            <ac:spMk id="4" creationId="{D4DAB9A5-FF06-4AC0-88E4-336D1632BBD4}"/>
          </ac:spMkLst>
        </pc:spChg>
        <pc:spChg chg="del">
          <ac:chgData name="张 智" userId="36bdf691fd3510be" providerId="LiveId" clId="{12583562-343F-4341-A006-F77A2B1809D1}" dt="2023-08-02T13:45:38.475" v="13458" actId="478"/>
          <ac:spMkLst>
            <pc:docMk/>
            <pc:sldMk cId="3782606192" sldId="1475"/>
            <ac:spMk id="4" creationId="{D6DCB076-97CB-694A-813C-262321BD57CB}"/>
          </ac:spMkLst>
        </pc:spChg>
      </pc:sldChg>
      <pc:sldChg chg="modSp add del mod">
        <pc:chgData name="张 智" userId="36bdf691fd3510be" providerId="LiveId" clId="{12583562-343F-4341-A006-F77A2B1809D1}" dt="2023-08-03T07:57:49.919" v="19741" actId="47"/>
        <pc:sldMkLst>
          <pc:docMk/>
          <pc:sldMk cId="3782010206" sldId="1476"/>
        </pc:sldMkLst>
        <pc:picChg chg="mod">
          <ac:chgData name="张 智" userId="36bdf691fd3510be" providerId="LiveId" clId="{12583562-343F-4341-A006-F77A2B1809D1}" dt="2023-08-03T06:42:57.373" v="18675" actId="14100"/>
          <ac:picMkLst>
            <pc:docMk/>
            <pc:sldMk cId="3782010206" sldId="1476"/>
            <ac:picMk id="4" creationId="{B9E71FBC-4987-9243-B4C1-4CE6380D6F0A}"/>
          </ac:picMkLst>
        </pc:picChg>
      </pc:sldChg>
      <pc:sldChg chg="delSp modSp add del mod">
        <pc:chgData name="张 智" userId="36bdf691fd3510be" providerId="LiveId" clId="{12583562-343F-4341-A006-F77A2B1809D1}" dt="2023-08-03T06:41:37.698" v="18653" actId="2696"/>
        <pc:sldMkLst>
          <pc:docMk/>
          <pc:sldMk cId="4247790598" sldId="1476"/>
        </pc:sldMkLst>
        <pc:spChg chg="mod">
          <ac:chgData name="张 智" userId="36bdf691fd3510be" providerId="LiveId" clId="{12583562-343F-4341-A006-F77A2B1809D1}" dt="2023-08-02T13:45:31.127" v="13456" actId="14100"/>
          <ac:spMkLst>
            <pc:docMk/>
            <pc:sldMk cId="4247790598" sldId="1476"/>
            <ac:spMk id="2" creationId="{6450DBEA-7E3C-7641-B563-BCC7548A2B4B}"/>
          </ac:spMkLst>
        </pc:spChg>
        <pc:spChg chg="mod">
          <ac:chgData name="张 智" userId="36bdf691fd3510be" providerId="LiveId" clId="{12583562-343F-4341-A006-F77A2B1809D1}" dt="2023-08-02T13:45:28.599" v="13455" actId="1076"/>
          <ac:spMkLst>
            <pc:docMk/>
            <pc:sldMk cId="4247790598" sldId="1476"/>
            <ac:spMk id="3" creationId="{4687EFF5-AFDA-8549-B873-016F5BAC4E83}"/>
          </ac:spMkLst>
        </pc:spChg>
        <pc:spChg chg="del">
          <ac:chgData name="张 智" userId="36bdf691fd3510be" providerId="LiveId" clId="{12583562-343F-4341-A006-F77A2B1809D1}" dt="2023-08-02T13:45:34.112" v="13457" actId="478"/>
          <ac:spMkLst>
            <pc:docMk/>
            <pc:sldMk cId="4247790598" sldId="1476"/>
            <ac:spMk id="5" creationId="{8864BFF9-74FC-1741-A975-5285993FA464}"/>
          </ac:spMkLst>
        </pc:spChg>
        <pc:picChg chg="mod ord">
          <ac:chgData name="张 智" userId="36bdf691fd3510be" providerId="LiveId" clId="{12583562-343F-4341-A006-F77A2B1809D1}" dt="2023-08-02T13:45:23.719" v="13453" actId="14100"/>
          <ac:picMkLst>
            <pc:docMk/>
            <pc:sldMk cId="4247790598" sldId="1476"/>
            <ac:picMk id="4" creationId="{B9E71FBC-4987-9243-B4C1-4CE6380D6F0A}"/>
          </ac:picMkLst>
        </pc:picChg>
      </pc:sldChg>
      <pc:sldChg chg="addSp delSp modSp add del">
        <pc:chgData name="张 智" userId="36bdf691fd3510be" providerId="LiveId" clId="{12583562-343F-4341-A006-F77A2B1809D1}" dt="2023-08-03T07:57:44.202" v="19740" actId="47"/>
        <pc:sldMkLst>
          <pc:docMk/>
          <pc:sldMk cId="2888782103" sldId="1477"/>
        </pc:sldMkLst>
        <pc:spChg chg="add del mod">
          <ac:chgData name="张 智" userId="36bdf691fd3510be" providerId="LiveId" clId="{12583562-343F-4341-A006-F77A2B1809D1}" dt="2023-08-03T07:12:49.838" v="19028"/>
          <ac:spMkLst>
            <pc:docMk/>
            <pc:sldMk cId="2888782103" sldId="1477"/>
            <ac:spMk id="5" creationId="{681A1278-4DDC-4460-A126-6DF14BEDDCA8}"/>
          </ac:spMkLst>
        </pc:spChg>
      </pc:sldChg>
      <pc:sldChg chg="modSp add del mod">
        <pc:chgData name="张 智" userId="36bdf691fd3510be" providerId="LiveId" clId="{12583562-343F-4341-A006-F77A2B1809D1}" dt="2023-08-03T06:41:37.698" v="18653" actId="2696"/>
        <pc:sldMkLst>
          <pc:docMk/>
          <pc:sldMk cId="3863194085" sldId="1477"/>
        </pc:sldMkLst>
        <pc:spChg chg="mod">
          <ac:chgData name="张 智" userId="36bdf691fd3510be" providerId="LiveId" clId="{12583562-343F-4341-A006-F77A2B1809D1}" dt="2023-07-30T15:11:07.509" v="9015" actId="27636"/>
          <ac:spMkLst>
            <pc:docMk/>
            <pc:sldMk cId="3863194085" sldId="1477"/>
            <ac:spMk id="3" creationId="{FCE6D6E2-A9FA-BB45-8903-9B7E48FF7D26}"/>
          </ac:spMkLst>
        </pc:spChg>
      </pc:sldChg>
      <pc:sldChg chg="modSp add del mod">
        <pc:chgData name="张 智" userId="36bdf691fd3510be" providerId="LiveId" clId="{12583562-343F-4341-A006-F77A2B1809D1}" dt="2023-08-03T06:41:37.698" v="18653" actId="2696"/>
        <pc:sldMkLst>
          <pc:docMk/>
          <pc:sldMk cId="1373641641" sldId="1478"/>
        </pc:sldMkLst>
        <pc:spChg chg="mod">
          <ac:chgData name="张 智" userId="36bdf691fd3510be" providerId="LiveId" clId="{12583562-343F-4341-A006-F77A2B1809D1}" dt="2023-07-30T15:11:07.495" v="9014" actId="27636"/>
          <ac:spMkLst>
            <pc:docMk/>
            <pc:sldMk cId="1373641641" sldId="1478"/>
            <ac:spMk id="2" creationId="{D3212705-39B1-444B-9AD4-A7AE8EF3A44D}"/>
          </ac:spMkLst>
        </pc:spChg>
      </pc:sldChg>
      <pc:sldChg chg="add del">
        <pc:chgData name="张 智" userId="36bdf691fd3510be" providerId="LiveId" clId="{12583562-343F-4341-A006-F77A2B1809D1}" dt="2023-08-03T07:57:43.008" v="19739" actId="47"/>
        <pc:sldMkLst>
          <pc:docMk/>
          <pc:sldMk cId="2576705757" sldId="1478"/>
        </pc:sldMkLst>
      </pc:sldChg>
      <pc:sldChg chg="add del">
        <pc:chgData name="张 智" userId="36bdf691fd3510be" providerId="LiveId" clId="{12583562-343F-4341-A006-F77A2B1809D1}" dt="2023-08-03T06:31:22.542" v="18232" actId="2696"/>
        <pc:sldMkLst>
          <pc:docMk/>
          <pc:sldMk cId="2271099745" sldId="1479"/>
        </pc:sldMkLst>
      </pc:sldChg>
      <pc:sldChg chg="delSp modSp add del mod">
        <pc:chgData name="张 智" userId="36bdf691fd3510be" providerId="LiveId" clId="{12583562-343F-4341-A006-F77A2B1809D1}" dt="2023-08-03T06:39:15.022" v="18640" actId="2696"/>
        <pc:sldMkLst>
          <pc:docMk/>
          <pc:sldMk cId="2941519684" sldId="1479"/>
        </pc:sldMkLst>
        <pc:spChg chg="mod">
          <ac:chgData name="张 智" userId="36bdf691fd3510be" providerId="LiveId" clId="{12583562-343F-4341-A006-F77A2B1809D1}" dt="2023-08-03T06:31:52.963" v="18238" actId="21"/>
          <ac:spMkLst>
            <pc:docMk/>
            <pc:sldMk cId="2941519684" sldId="1479"/>
            <ac:spMk id="2" creationId="{75A7477B-B906-674E-BF0B-B73E049AFEED}"/>
          </ac:spMkLst>
        </pc:spChg>
        <pc:spChg chg="del">
          <ac:chgData name="张 智" userId="36bdf691fd3510be" providerId="LiveId" clId="{12583562-343F-4341-A006-F77A2B1809D1}" dt="2023-08-03T06:39:09.790" v="18639" actId="478"/>
          <ac:spMkLst>
            <pc:docMk/>
            <pc:sldMk cId="2941519684" sldId="1479"/>
            <ac:spMk id="4" creationId="{C0CF0967-D4EF-1746-9951-677A5F77B492}"/>
          </ac:spMkLst>
        </pc:spChg>
      </pc:sldChg>
      <pc:sldChg chg="addSp delSp modSp add mod">
        <pc:chgData name="张 智" userId="36bdf691fd3510be" providerId="LiveId" clId="{12583562-343F-4341-A006-F77A2B1809D1}" dt="2023-08-03T06:30:04.457" v="18212" actId="1076"/>
        <pc:sldMkLst>
          <pc:docMk/>
          <pc:sldMk cId="834959184" sldId="1480"/>
        </pc:sldMkLst>
        <pc:spChg chg="mod">
          <ac:chgData name="张 智" userId="36bdf691fd3510be" providerId="LiveId" clId="{12583562-343F-4341-A006-F77A2B1809D1}" dt="2023-08-02T13:49:01.278" v="13798" actId="14100"/>
          <ac:spMkLst>
            <pc:docMk/>
            <pc:sldMk cId="834959184" sldId="1480"/>
            <ac:spMk id="2" creationId="{003ACC5D-220E-714F-92F3-7D5BD2947601}"/>
          </ac:spMkLst>
        </pc:spChg>
        <pc:spChg chg="mod">
          <ac:chgData name="张 智" userId="36bdf691fd3510be" providerId="LiveId" clId="{12583562-343F-4341-A006-F77A2B1809D1}" dt="2023-08-03T06:29:33.407" v="18199" actId="20577"/>
          <ac:spMkLst>
            <pc:docMk/>
            <pc:sldMk cId="834959184" sldId="1480"/>
            <ac:spMk id="3" creationId="{8161035B-6456-D34B-9710-C3B0C7573C8C}"/>
          </ac:spMkLst>
        </pc:spChg>
        <pc:spChg chg="del">
          <ac:chgData name="张 智" userId="36bdf691fd3510be" providerId="LiveId" clId="{12583562-343F-4341-A006-F77A2B1809D1}" dt="2023-08-02T13:49:11.960" v="13802" actId="478"/>
          <ac:spMkLst>
            <pc:docMk/>
            <pc:sldMk cId="834959184" sldId="1480"/>
            <ac:spMk id="5" creationId="{10D8DAEF-EAC8-6340-8007-D738F4A04BCD}"/>
          </ac:spMkLst>
        </pc:spChg>
        <pc:spChg chg="add mod">
          <ac:chgData name="张 智" userId="36bdf691fd3510be" providerId="LiveId" clId="{12583562-343F-4341-A006-F77A2B1809D1}" dt="2023-08-03T06:30:04.457" v="18212" actId="1076"/>
          <ac:spMkLst>
            <pc:docMk/>
            <pc:sldMk cId="834959184" sldId="1480"/>
            <ac:spMk id="10" creationId="{CD80387B-9FD5-459A-AB4C-786F7F1AD438}"/>
          </ac:spMkLst>
        </pc:spChg>
        <pc:spChg chg="add del">
          <ac:chgData name="张 智" userId="36bdf691fd3510be" providerId="LiveId" clId="{12583562-343F-4341-A006-F77A2B1809D1}" dt="2023-08-03T06:30:00.240" v="18211" actId="478"/>
          <ac:spMkLst>
            <pc:docMk/>
            <pc:sldMk cId="834959184" sldId="1480"/>
            <ac:spMk id="12" creationId="{B34FEDB1-3EA1-4005-A867-B70EC8B5ED7F}"/>
          </ac:spMkLst>
        </pc:spChg>
        <pc:picChg chg="mod">
          <ac:chgData name="张 智" userId="36bdf691fd3510be" providerId="LiveId" clId="{12583562-343F-4341-A006-F77A2B1809D1}" dt="2023-08-03T06:28:36.081" v="18160" actId="14100"/>
          <ac:picMkLst>
            <pc:docMk/>
            <pc:sldMk cId="834959184" sldId="1480"/>
            <ac:picMk id="4" creationId="{DC4C9768-2CBA-C34A-A4E5-8683B9BD29AB}"/>
          </ac:picMkLst>
        </pc:picChg>
        <pc:picChg chg="add mod">
          <ac:chgData name="张 智" userId="36bdf691fd3510be" providerId="LiveId" clId="{12583562-343F-4341-A006-F77A2B1809D1}" dt="2023-08-03T06:28:37.713" v="18161" actId="14100"/>
          <ac:picMkLst>
            <pc:docMk/>
            <pc:sldMk cId="834959184" sldId="1480"/>
            <ac:picMk id="6" creationId="{79F62053-0A7C-41C7-A3D6-0EBF22758347}"/>
          </ac:picMkLst>
        </pc:picChg>
        <pc:cxnChg chg="add mod">
          <ac:chgData name="张 智" userId="36bdf691fd3510be" providerId="LiveId" clId="{12583562-343F-4341-A006-F77A2B1809D1}" dt="2023-08-03T06:29:07.314" v="18169" actId="692"/>
          <ac:cxnSpMkLst>
            <pc:docMk/>
            <pc:sldMk cId="834959184" sldId="1480"/>
            <ac:cxnSpMk id="8" creationId="{691C230E-5C95-4B26-AEF2-007CDC305E50}"/>
          </ac:cxnSpMkLst>
        </pc:cxnChg>
      </pc:sldChg>
      <pc:sldChg chg="delSp add del mod">
        <pc:chgData name="张 智" userId="36bdf691fd3510be" providerId="LiveId" clId="{12583562-343F-4341-A006-F77A2B1809D1}" dt="2023-07-30T03:48:00.440" v="7576" actId="2696"/>
        <pc:sldMkLst>
          <pc:docMk/>
          <pc:sldMk cId="2089721711" sldId="1481"/>
        </pc:sldMkLst>
        <pc:spChg chg="del">
          <ac:chgData name="张 智" userId="36bdf691fd3510be" providerId="LiveId" clId="{12583562-343F-4341-A006-F77A2B1809D1}" dt="2023-07-30T03:47:56.457" v="7574" actId="478"/>
          <ac:spMkLst>
            <pc:docMk/>
            <pc:sldMk cId="2089721711" sldId="1481"/>
            <ac:spMk id="4" creationId="{E8B3A45D-FD93-774C-B352-BE596D1BB82E}"/>
          </ac:spMkLst>
        </pc:spChg>
        <pc:spChg chg="del">
          <ac:chgData name="张 智" userId="36bdf691fd3510be" providerId="LiveId" clId="{12583562-343F-4341-A006-F77A2B1809D1}" dt="2023-07-30T03:47:57.380" v="7575" actId="478"/>
          <ac:spMkLst>
            <pc:docMk/>
            <pc:sldMk cId="2089721711" sldId="1481"/>
            <ac:spMk id="6" creationId="{8F5B1C0A-A127-6848-800D-D69DB5360D9D}"/>
          </ac:spMkLst>
        </pc:spChg>
      </pc:sldChg>
      <pc:sldChg chg="modSp add mod modAnim modNotesTx">
        <pc:chgData name="张 智" userId="36bdf691fd3510be" providerId="LiveId" clId="{12583562-343F-4341-A006-F77A2B1809D1}" dt="2023-08-08T03:45:36.012" v="27916" actId="20577"/>
        <pc:sldMkLst>
          <pc:docMk/>
          <pc:sldMk cId="875413504" sldId="1482"/>
        </pc:sldMkLst>
        <pc:spChg chg="mod">
          <ac:chgData name="张 智" userId="36bdf691fd3510be" providerId="LiveId" clId="{12583562-343F-4341-A006-F77A2B1809D1}" dt="2023-08-08T03:45:36.012" v="27916" actId="20577"/>
          <ac:spMkLst>
            <pc:docMk/>
            <pc:sldMk cId="875413504" sldId="1482"/>
            <ac:spMk id="3" creationId="{00000000-0000-0000-0000-000000000000}"/>
          </ac:spMkLst>
        </pc:spChg>
      </pc:sldChg>
      <pc:sldChg chg="add del">
        <pc:chgData name="张 智" userId="36bdf691fd3510be" providerId="LiveId" clId="{12583562-343F-4341-A006-F77A2B1809D1}" dt="2023-07-30T15:09:37.300" v="8994" actId="2696"/>
        <pc:sldMkLst>
          <pc:docMk/>
          <pc:sldMk cId="2749507818" sldId="1483"/>
        </pc:sldMkLst>
      </pc:sldChg>
      <pc:sldChg chg="add del">
        <pc:chgData name="张 智" userId="36bdf691fd3510be" providerId="LiveId" clId="{12583562-343F-4341-A006-F77A2B1809D1}" dt="2023-07-30T15:10:52.235" v="8995" actId="47"/>
        <pc:sldMkLst>
          <pc:docMk/>
          <pc:sldMk cId="4236636401" sldId="1484"/>
        </pc:sldMkLst>
      </pc:sldChg>
      <pc:sldChg chg="add del">
        <pc:chgData name="张 智" userId="36bdf691fd3510be" providerId="LiveId" clId="{12583562-343F-4341-A006-F77A2B1809D1}" dt="2023-07-30T15:10:52.862" v="8996" actId="47"/>
        <pc:sldMkLst>
          <pc:docMk/>
          <pc:sldMk cId="3615630187" sldId="1485"/>
        </pc:sldMkLst>
      </pc:sldChg>
      <pc:sldChg chg="add del">
        <pc:chgData name="张 智" userId="36bdf691fd3510be" providerId="LiveId" clId="{12583562-343F-4341-A006-F77A2B1809D1}" dt="2023-07-30T15:10:53.864" v="8997" actId="47"/>
        <pc:sldMkLst>
          <pc:docMk/>
          <pc:sldMk cId="13639031" sldId="1486"/>
        </pc:sldMkLst>
      </pc:sldChg>
      <pc:sldChg chg="add del">
        <pc:chgData name="张 智" userId="36bdf691fd3510be" providerId="LiveId" clId="{12583562-343F-4341-A006-F77A2B1809D1}" dt="2023-07-30T15:10:54.610" v="8998" actId="47"/>
        <pc:sldMkLst>
          <pc:docMk/>
          <pc:sldMk cId="2913500844" sldId="1487"/>
        </pc:sldMkLst>
      </pc:sldChg>
      <pc:sldChg chg="add del">
        <pc:chgData name="张 智" userId="36bdf691fd3510be" providerId="LiveId" clId="{12583562-343F-4341-A006-F77A2B1809D1}" dt="2023-07-30T15:10:55.247" v="8999" actId="47"/>
        <pc:sldMkLst>
          <pc:docMk/>
          <pc:sldMk cId="3148721387" sldId="1488"/>
        </pc:sldMkLst>
      </pc:sldChg>
      <pc:sldChg chg="add del">
        <pc:chgData name="张 智" userId="36bdf691fd3510be" providerId="LiveId" clId="{12583562-343F-4341-A006-F77A2B1809D1}" dt="2023-07-30T15:10:55.792" v="9000" actId="47"/>
        <pc:sldMkLst>
          <pc:docMk/>
          <pc:sldMk cId="3328414165" sldId="1489"/>
        </pc:sldMkLst>
      </pc:sldChg>
      <pc:sldChg chg="add del">
        <pc:chgData name="张 智" userId="36bdf691fd3510be" providerId="LiveId" clId="{12583562-343F-4341-A006-F77A2B1809D1}" dt="2023-07-30T15:10:56.382" v="9001" actId="47"/>
        <pc:sldMkLst>
          <pc:docMk/>
          <pc:sldMk cId="4130229658" sldId="1490"/>
        </pc:sldMkLst>
      </pc:sldChg>
      <pc:sldChg chg="add del">
        <pc:chgData name="张 智" userId="36bdf691fd3510be" providerId="LiveId" clId="{12583562-343F-4341-A006-F77A2B1809D1}" dt="2023-07-30T15:10:56.937" v="9002" actId="47"/>
        <pc:sldMkLst>
          <pc:docMk/>
          <pc:sldMk cId="722866162" sldId="1491"/>
        </pc:sldMkLst>
      </pc:sldChg>
      <pc:sldChg chg="add del">
        <pc:chgData name="张 智" userId="36bdf691fd3510be" providerId="LiveId" clId="{12583562-343F-4341-A006-F77A2B1809D1}" dt="2023-07-30T15:10:57.504" v="9003" actId="47"/>
        <pc:sldMkLst>
          <pc:docMk/>
          <pc:sldMk cId="1590255243" sldId="1492"/>
        </pc:sldMkLst>
      </pc:sldChg>
      <pc:sldChg chg="add del">
        <pc:chgData name="张 智" userId="36bdf691fd3510be" providerId="LiveId" clId="{12583562-343F-4341-A006-F77A2B1809D1}" dt="2023-07-30T15:10:58.614" v="9004" actId="47"/>
        <pc:sldMkLst>
          <pc:docMk/>
          <pc:sldMk cId="2825682503" sldId="1493"/>
        </pc:sldMkLst>
      </pc:sldChg>
      <pc:sldChg chg="modSp add del mod">
        <pc:chgData name="张 智" userId="36bdf691fd3510be" providerId="LiveId" clId="{12583562-343F-4341-A006-F77A2B1809D1}" dt="2023-07-30T15:10:59.243" v="9005" actId="47"/>
        <pc:sldMkLst>
          <pc:docMk/>
          <pc:sldMk cId="1904482620" sldId="1494"/>
        </pc:sldMkLst>
        <pc:spChg chg="mod">
          <ac:chgData name="张 智" userId="36bdf691fd3510be" providerId="LiveId" clId="{12583562-343F-4341-A006-F77A2B1809D1}" dt="2023-07-29T15:15:49.258" v="3719" actId="27636"/>
          <ac:spMkLst>
            <pc:docMk/>
            <pc:sldMk cId="1904482620" sldId="1494"/>
            <ac:spMk id="57346" creationId="{00000000-0000-0000-0000-000000000000}"/>
          </ac:spMkLst>
        </pc:spChg>
      </pc:sldChg>
      <pc:sldChg chg="add del">
        <pc:chgData name="张 智" userId="36bdf691fd3510be" providerId="LiveId" clId="{12583562-343F-4341-A006-F77A2B1809D1}" dt="2023-07-30T15:10:59.957" v="9006" actId="47"/>
        <pc:sldMkLst>
          <pc:docMk/>
          <pc:sldMk cId="941002718" sldId="1495"/>
        </pc:sldMkLst>
      </pc:sldChg>
      <pc:sldChg chg="add del">
        <pc:chgData name="张 智" userId="36bdf691fd3510be" providerId="LiveId" clId="{12583562-343F-4341-A006-F77A2B1809D1}" dt="2023-07-30T15:11:00.720" v="9007" actId="47"/>
        <pc:sldMkLst>
          <pc:docMk/>
          <pc:sldMk cId="1651867816" sldId="1496"/>
        </pc:sldMkLst>
      </pc:sldChg>
      <pc:sldChg chg="add del">
        <pc:chgData name="张 智" userId="36bdf691fd3510be" providerId="LiveId" clId="{12583562-343F-4341-A006-F77A2B1809D1}" dt="2023-07-30T15:11:01.459" v="9008" actId="47"/>
        <pc:sldMkLst>
          <pc:docMk/>
          <pc:sldMk cId="3867670438" sldId="1497"/>
        </pc:sldMkLst>
      </pc:sldChg>
      <pc:sldChg chg="add del">
        <pc:chgData name="张 智" userId="36bdf691fd3510be" providerId="LiveId" clId="{12583562-343F-4341-A006-F77A2B1809D1}" dt="2023-07-30T15:11:02.238" v="9009" actId="47"/>
        <pc:sldMkLst>
          <pc:docMk/>
          <pc:sldMk cId="84712314" sldId="1498"/>
        </pc:sldMkLst>
      </pc:sldChg>
      <pc:sldChg chg="modSp add del mod">
        <pc:chgData name="张 智" userId="36bdf691fd3510be" providerId="LiveId" clId="{12583562-343F-4341-A006-F77A2B1809D1}" dt="2023-07-30T15:11:02.969" v="9010" actId="47"/>
        <pc:sldMkLst>
          <pc:docMk/>
          <pc:sldMk cId="3489098613" sldId="1499"/>
        </pc:sldMkLst>
        <pc:spChg chg="mod">
          <ac:chgData name="张 智" userId="36bdf691fd3510be" providerId="LiveId" clId="{12583562-343F-4341-A006-F77A2B1809D1}" dt="2023-07-29T15:15:49.262" v="3720" actId="27636"/>
          <ac:spMkLst>
            <pc:docMk/>
            <pc:sldMk cId="3489098613" sldId="1499"/>
            <ac:spMk id="275459" creationId="{00000000-0000-0000-0000-000000000000}"/>
          </ac:spMkLst>
        </pc:spChg>
      </pc:sldChg>
      <pc:sldChg chg="modSp add del mod">
        <pc:chgData name="张 智" userId="36bdf691fd3510be" providerId="LiveId" clId="{12583562-343F-4341-A006-F77A2B1809D1}" dt="2023-07-30T15:11:04.256" v="9011" actId="47"/>
        <pc:sldMkLst>
          <pc:docMk/>
          <pc:sldMk cId="3949287885" sldId="1500"/>
        </pc:sldMkLst>
        <pc:spChg chg="mod">
          <ac:chgData name="张 智" userId="36bdf691fd3510be" providerId="LiveId" clId="{12583562-343F-4341-A006-F77A2B1809D1}" dt="2023-07-29T15:15:49.267" v="3721" actId="27636"/>
          <ac:spMkLst>
            <pc:docMk/>
            <pc:sldMk cId="3949287885" sldId="1500"/>
            <ac:spMk id="2" creationId="{00000000-0000-0000-0000-000000000000}"/>
          </ac:spMkLst>
        </pc:spChg>
      </pc:sldChg>
      <pc:sldChg chg="addSp delSp modSp add mod modNotesTx">
        <pc:chgData name="张 智" userId="36bdf691fd3510be" providerId="LiveId" clId="{12583562-343F-4341-A006-F77A2B1809D1}" dt="2023-08-08T03:01:47.078" v="25211" actId="20577"/>
        <pc:sldMkLst>
          <pc:docMk/>
          <pc:sldMk cId="274850149" sldId="1501"/>
        </pc:sldMkLst>
        <pc:spChg chg="del">
          <ac:chgData name="张 智" userId="36bdf691fd3510be" providerId="LiveId" clId="{12583562-343F-4341-A006-F77A2B1809D1}" dt="2023-08-03T07:09:56.270" v="19011" actId="478"/>
          <ac:spMkLst>
            <pc:docMk/>
            <pc:sldMk cId="274850149" sldId="1501"/>
            <ac:spMk id="2" creationId="{00000000-0000-0000-0000-000000000000}"/>
          </ac:spMkLst>
        </pc:spChg>
        <pc:spChg chg="mod">
          <ac:chgData name="张 智" userId="36bdf691fd3510be" providerId="LiveId" clId="{12583562-343F-4341-A006-F77A2B1809D1}" dt="2023-08-08T02:50:12.684" v="24634" actId="1076"/>
          <ac:spMkLst>
            <pc:docMk/>
            <pc:sldMk cId="274850149" sldId="1501"/>
            <ac:spMk id="4" creationId="{B8650372-64DD-4B96-B6EA-0A9DECC71852}"/>
          </ac:spMkLst>
        </pc:spChg>
        <pc:spChg chg="add del mod">
          <ac:chgData name="张 智" userId="36bdf691fd3510be" providerId="LiveId" clId="{12583562-343F-4341-A006-F77A2B1809D1}" dt="2023-08-03T07:09:58.373" v="19012" actId="478"/>
          <ac:spMkLst>
            <pc:docMk/>
            <pc:sldMk cId="274850149" sldId="1501"/>
            <ac:spMk id="6" creationId="{B2426094-1985-458A-9E28-4137DCCB8D32}"/>
          </ac:spMkLst>
        </pc:spChg>
        <pc:spChg chg="add mod">
          <ac:chgData name="张 智" userId="36bdf691fd3510be" providerId="LiveId" clId="{12583562-343F-4341-A006-F77A2B1809D1}" dt="2023-08-08T02:52:33.499" v="24893" actId="20577"/>
          <ac:spMkLst>
            <pc:docMk/>
            <pc:sldMk cId="274850149" sldId="1501"/>
            <ac:spMk id="6" creationId="{B41B9635-F467-4301-99BC-4A1116FF3559}"/>
          </ac:spMkLst>
        </pc:spChg>
        <pc:spChg chg="add mod">
          <ac:chgData name="张 智" userId="36bdf691fd3510be" providerId="LiveId" clId="{12583562-343F-4341-A006-F77A2B1809D1}" dt="2023-08-08T02:50:10.372" v="24633" actId="1076"/>
          <ac:spMkLst>
            <pc:docMk/>
            <pc:sldMk cId="274850149" sldId="1501"/>
            <ac:spMk id="8" creationId="{A0B3A1CE-557E-4BC0-8C07-B25797F16135}"/>
          </ac:spMkLst>
        </pc:spChg>
        <pc:picChg chg="mod">
          <ac:chgData name="张 智" userId="36bdf691fd3510be" providerId="LiveId" clId="{12583562-343F-4341-A006-F77A2B1809D1}" dt="2023-08-08T02:50:16.044" v="24635" actId="1076"/>
          <ac:picMkLst>
            <pc:docMk/>
            <pc:sldMk cId="274850149" sldId="1501"/>
            <ac:picMk id="5" creationId="{33D39295-BD97-4C98-8054-8F905F619C24}"/>
          </ac:picMkLst>
        </pc:picChg>
      </pc:sldChg>
      <pc:sldChg chg="addSp delSp modSp add del mod modNotesTx">
        <pc:chgData name="张 智" userId="36bdf691fd3510be" providerId="LiveId" clId="{12583562-343F-4341-A006-F77A2B1809D1}" dt="2023-08-03T07:09:39.721" v="19009" actId="2696"/>
        <pc:sldMkLst>
          <pc:docMk/>
          <pc:sldMk cId="1096105748" sldId="1501"/>
        </pc:sldMkLst>
        <pc:spChg chg="mod">
          <ac:chgData name="张 智" userId="36bdf691fd3510be" providerId="LiveId" clId="{12583562-343F-4341-A006-F77A2B1809D1}" dt="2023-07-30T03:29:24.891" v="6215" actId="14100"/>
          <ac:spMkLst>
            <pc:docMk/>
            <pc:sldMk cId="1096105748" sldId="1501"/>
            <ac:spMk id="2" creationId="{00000000-0000-0000-0000-000000000000}"/>
          </ac:spMkLst>
        </pc:spChg>
        <pc:spChg chg="add mod">
          <ac:chgData name="张 智" userId="36bdf691fd3510be" providerId="LiveId" clId="{12583562-343F-4341-A006-F77A2B1809D1}" dt="2023-07-30T03:32:23.643" v="6281" actId="255"/>
          <ac:spMkLst>
            <pc:docMk/>
            <pc:sldMk cId="1096105748" sldId="1501"/>
            <ac:spMk id="4" creationId="{B8650372-64DD-4B96-B6EA-0A9DECC71852}"/>
          </ac:spMkLst>
        </pc:spChg>
        <pc:spChg chg="add mod">
          <ac:chgData name="张 智" userId="36bdf691fd3510be" providerId="LiveId" clId="{12583562-343F-4341-A006-F77A2B1809D1}" dt="2023-07-31T03:57:43.670" v="11684" actId="1076"/>
          <ac:spMkLst>
            <pc:docMk/>
            <pc:sldMk cId="1096105748" sldId="1501"/>
            <ac:spMk id="7" creationId="{0F4D6D34-C283-4FB1-891E-EB6D95C3D486}"/>
          </ac:spMkLst>
        </pc:spChg>
        <pc:picChg chg="add del mod">
          <ac:chgData name="张 智" userId="36bdf691fd3510be" providerId="LiveId" clId="{12583562-343F-4341-A006-F77A2B1809D1}" dt="2023-07-30T03:33:50.414" v="6290" actId="478"/>
          <ac:picMkLst>
            <pc:docMk/>
            <pc:sldMk cId="1096105748" sldId="1501"/>
            <ac:picMk id="5" creationId="{08DFFB48-3E30-48BB-93B0-292D94FB35B5}"/>
          </ac:picMkLst>
        </pc:picChg>
        <pc:picChg chg="add mod">
          <ac:chgData name="张 智" userId="36bdf691fd3510be" providerId="LiveId" clId="{12583562-343F-4341-A006-F77A2B1809D1}" dt="2023-07-31T03:57:06.494" v="11672" actId="1076"/>
          <ac:picMkLst>
            <pc:docMk/>
            <pc:sldMk cId="1096105748" sldId="1501"/>
            <ac:picMk id="5" creationId="{33D39295-BD97-4C98-8054-8F905F619C24}"/>
          </ac:picMkLst>
        </pc:picChg>
        <pc:picChg chg="del">
          <ac:chgData name="张 智" userId="36bdf691fd3510be" providerId="LiveId" clId="{12583562-343F-4341-A006-F77A2B1809D1}" dt="2023-07-30T03:21:32.862" v="5869" actId="478"/>
          <ac:picMkLst>
            <pc:docMk/>
            <pc:sldMk cId="1096105748" sldId="1501"/>
            <ac:picMk id="21506" creationId="{00000000-0000-0000-0000-000000000000}"/>
          </ac:picMkLst>
        </pc:picChg>
      </pc:sldChg>
      <pc:sldChg chg="addSp delSp modSp add mod modNotesTx">
        <pc:chgData name="张 智" userId="36bdf691fd3510be" providerId="LiveId" clId="{12583562-343F-4341-A006-F77A2B1809D1}" dt="2023-08-08T05:11:21.624" v="31530" actId="20577"/>
        <pc:sldMkLst>
          <pc:docMk/>
          <pc:sldMk cId="4164240450" sldId="1502"/>
        </pc:sldMkLst>
        <pc:spChg chg="mod">
          <ac:chgData name="张 智" userId="36bdf691fd3510be" providerId="LiveId" clId="{12583562-343F-4341-A006-F77A2B1809D1}" dt="2023-08-08T05:07:23.242" v="31212" actId="27636"/>
          <ac:spMkLst>
            <pc:docMk/>
            <pc:sldMk cId="4164240450" sldId="1502"/>
            <ac:spMk id="2" creationId="{00000000-0000-0000-0000-000000000000}"/>
          </ac:spMkLst>
        </pc:spChg>
        <pc:spChg chg="mod">
          <ac:chgData name="张 智" userId="36bdf691fd3510be" providerId="LiveId" clId="{12583562-343F-4341-A006-F77A2B1809D1}" dt="2023-08-08T05:11:21.624" v="31530" actId="20577"/>
          <ac:spMkLst>
            <pc:docMk/>
            <pc:sldMk cId="4164240450" sldId="1502"/>
            <ac:spMk id="4" creationId="{B8650372-64DD-4B96-B6EA-0A9DECC71852}"/>
          </ac:spMkLst>
        </pc:spChg>
        <pc:picChg chg="add del mod">
          <ac:chgData name="张 智" userId="36bdf691fd3510be" providerId="LiveId" clId="{12583562-343F-4341-A006-F77A2B1809D1}" dt="2023-07-31T04:05:22.448" v="11794" actId="478"/>
          <ac:picMkLst>
            <pc:docMk/>
            <pc:sldMk cId="4164240450" sldId="1502"/>
            <ac:picMk id="5" creationId="{4AC6B2FA-C141-4B21-B4B2-20434ADC8EB4}"/>
          </ac:picMkLst>
        </pc:picChg>
        <pc:picChg chg="add mod">
          <ac:chgData name="张 智" userId="36bdf691fd3510be" providerId="LiveId" clId="{12583562-343F-4341-A006-F77A2B1809D1}" dt="2023-07-31T04:05:40.882" v="11800" actId="1076"/>
          <ac:picMkLst>
            <pc:docMk/>
            <pc:sldMk cId="4164240450" sldId="1502"/>
            <ac:picMk id="7" creationId="{9C897756-349E-4029-8EDC-C7EB4DA03CAD}"/>
          </ac:picMkLst>
        </pc:picChg>
      </pc:sldChg>
      <pc:sldChg chg="addSp delSp modSp add del mod modNotesTx">
        <pc:chgData name="张 智" userId="36bdf691fd3510be" providerId="LiveId" clId="{12583562-343F-4341-A006-F77A2B1809D1}" dt="2023-08-03T07:09:39.721" v="19009" actId="2696"/>
        <pc:sldMkLst>
          <pc:docMk/>
          <pc:sldMk cId="2022110556" sldId="1503"/>
        </pc:sldMkLst>
        <pc:spChg chg="add mod">
          <ac:chgData name="张 智" userId="36bdf691fd3510be" providerId="LiveId" clId="{12583562-343F-4341-A006-F77A2B1809D1}" dt="2023-07-31T03:53:11.054" v="11662" actId="14100"/>
          <ac:spMkLst>
            <pc:docMk/>
            <pc:sldMk cId="2022110556" sldId="1503"/>
            <ac:spMk id="3" creationId="{FE9DC655-E0BD-432D-92A4-2F913ABFE690}"/>
          </ac:spMkLst>
        </pc:spChg>
        <pc:spChg chg="add mod">
          <ac:chgData name="张 智" userId="36bdf691fd3510be" providerId="LiveId" clId="{12583562-343F-4341-A006-F77A2B1809D1}" dt="2023-07-30T03:36:18.897" v="6431" actId="1076"/>
          <ac:spMkLst>
            <pc:docMk/>
            <pc:sldMk cId="2022110556" sldId="1503"/>
            <ac:spMk id="6" creationId="{8DD38F98-201D-4DE9-A6B7-9DECB634B6B4}"/>
          </ac:spMkLst>
        </pc:spChg>
        <pc:picChg chg="mod">
          <ac:chgData name="张 智" userId="36bdf691fd3510be" providerId="LiveId" clId="{12583562-343F-4341-A006-F77A2B1809D1}" dt="2023-07-31T03:51:50.621" v="11642" actId="1076"/>
          <ac:picMkLst>
            <pc:docMk/>
            <pc:sldMk cId="2022110556" sldId="1503"/>
            <ac:picMk id="5" creationId="{08DFFB48-3E30-48BB-93B0-292D94FB35B5}"/>
          </ac:picMkLst>
        </pc:picChg>
        <pc:picChg chg="add del mod">
          <ac:chgData name="张 智" userId="36bdf691fd3510be" providerId="LiveId" clId="{12583562-343F-4341-A006-F77A2B1809D1}" dt="2023-07-31T03:51:55.808" v="11643" actId="478"/>
          <ac:picMkLst>
            <pc:docMk/>
            <pc:sldMk cId="2022110556" sldId="1503"/>
            <ac:picMk id="1026" creationId="{4F50D706-7F47-466F-AD8A-3912A476403A}"/>
          </ac:picMkLst>
        </pc:picChg>
      </pc:sldChg>
      <pc:sldChg chg="addSp delSp modSp add mod modNotesTx">
        <pc:chgData name="张 智" userId="36bdf691fd3510be" providerId="LiveId" clId="{12583562-343F-4341-A006-F77A2B1809D1}" dt="2023-08-08T03:27:01.579" v="26532" actId="20577"/>
        <pc:sldMkLst>
          <pc:docMk/>
          <pc:sldMk cId="4182265705" sldId="1503"/>
        </pc:sldMkLst>
        <pc:spChg chg="del">
          <ac:chgData name="张 智" userId="36bdf691fd3510be" providerId="LiveId" clId="{12583562-343F-4341-A006-F77A2B1809D1}" dt="2023-08-03T07:10:19.570" v="19018" actId="478"/>
          <ac:spMkLst>
            <pc:docMk/>
            <pc:sldMk cId="4182265705" sldId="1503"/>
            <ac:spMk id="2" creationId="{00000000-0000-0000-0000-000000000000}"/>
          </ac:spMkLst>
        </pc:spChg>
        <pc:spChg chg="del mod">
          <ac:chgData name="张 智" userId="36bdf691fd3510be" providerId="LiveId" clId="{12583562-343F-4341-A006-F77A2B1809D1}" dt="2023-08-08T02:53:35.942" v="24894" actId="478"/>
          <ac:spMkLst>
            <pc:docMk/>
            <pc:sldMk cId="4182265705" sldId="1503"/>
            <ac:spMk id="4" creationId="{B8650372-64DD-4B96-B6EA-0A9DECC71852}"/>
          </ac:spMkLst>
        </pc:spChg>
        <pc:spChg chg="mod">
          <ac:chgData name="张 智" userId="36bdf691fd3510be" providerId="LiveId" clId="{12583562-343F-4341-A006-F77A2B1809D1}" dt="2023-08-08T02:54:04.118" v="24905" actId="20577"/>
          <ac:spMkLst>
            <pc:docMk/>
            <pc:sldMk cId="4182265705" sldId="1503"/>
            <ac:spMk id="6" creationId="{8DD38F98-201D-4DE9-A6B7-9DECB634B6B4}"/>
          </ac:spMkLst>
        </pc:spChg>
        <pc:spChg chg="add del mod">
          <ac:chgData name="张 智" userId="36bdf691fd3510be" providerId="LiveId" clId="{12583562-343F-4341-A006-F77A2B1809D1}" dt="2023-08-08T02:53:37.559" v="24895" actId="478"/>
          <ac:spMkLst>
            <pc:docMk/>
            <pc:sldMk cId="4182265705" sldId="1503"/>
            <ac:spMk id="7" creationId="{3E5440F5-F5BC-44E6-80C6-6EA2555213B2}"/>
          </ac:spMkLst>
        </pc:spChg>
        <pc:spChg chg="add del mod">
          <ac:chgData name="张 智" userId="36bdf691fd3510be" providerId="LiveId" clId="{12583562-343F-4341-A006-F77A2B1809D1}" dt="2023-08-03T07:10:21.789" v="19019" actId="478"/>
          <ac:spMkLst>
            <pc:docMk/>
            <pc:sldMk cId="4182265705" sldId="1503"/>
            <ac:spMk id="8" creationId="{3040E645-38CE-4F0C-824A-175AE0EE1517}"/>
          </ac:spMkLst>
        </pc:spChg>
        <pc:spChg chg="add mod">
          <ac:chgData name="张 智" userId="36bdf691fd3510be" providerId="LiveId" clId="{12583562-343F-4341-A006-F77A2B1809D1}" dt="2023-08-08T02:55:36.609" v="24913" actId="692"/>
          <ac:spMkLst>
            <pc:docMk/>
            <pc:sldMk cId="4182265705" sldId="1503"/>
            <ac:spMk id="8" creationId="{B42E73A1-9767-4286-AF86-C2016915CCEF}"/>
          </ac:spMkLst>
        </pc:spChg>
        <pc:spChg chg="add mod">
          <ac:chgData name="张 智" userId="36bdf691fd3510be" providerId="LiveId" clId="{12583562-343F-4341-A006-F77A2B1809D1}" dt="2023-08-03T07:10:22.147" v="19020"/>
          <ac:spMkLst>
            <pc:docMk/>
            <pc:sldMk cId="4182265705" sldId="1503"/>
            <ac:spMk id="9" creationId="{DB3CEB65-5634-4383-ADFF-D2DBC80E8FF1}"/>
          </ac:spMkLst>
        </pc:spChg>
        <pc:spChg chg="add mod">
          <ac:chgData name="张 智" userId="36bdf691fd3510be" providerId="LiveId" clId="{12583562-343F-4341-A006-F77A2B1809D1}" dt="2023-08-08T03:27:01.579" v="26532" actId="20577"/>
          <ac:spMkLst>
            <pc:docMk/>
            <pc:sldMk cId="4182265705" sldId="1503"/>
            <ac:spMk id="10" creationId="{C6C7E9C0-D8B5-4B8B-9EDF-4011E10233C7}"/>
          </ac:spMkLst>
        </pc:spChg>
        <pc:spChg chg="add mod">
          <ac:chgData name="张 智" userId="36bdf691fd3510be" providerId="LiveId" clId="{12583562-343F-4341-A006-F77A2B1809D1}" dt="2023-08-08T02:57:50.698" v="25024" actId="1076"/>
          <ac:spMkLst>
            <pc:docMk/>
            <pc:sldMk cId="4182265705" sldId="1503"/>
            <ac:spMk id="11" creationId="{013184B8-0802-4EFB-80AD-A65F4061CBA6}"/>
          </ac:spMkLst>
        </pc:spChg>
        <pc:spChg chg="add mod">
          <ac:chgData name="张 智" userId="36bdf691fd3510be" providerId="LiveId" clId="{12583562-343F-4341-A006-F77A2B1809D1}" dt="2023-08-08T02:56:43.263" v="24962" actId="1038"/>
          <ac:spMkLst>
            <pc:docMk/>
            <pc:sldMk cId="4182265705" sldId="1503"/>
            <ac:spMk id="12" creationId="{9EBDC53B-8FBE-4A56-AB48-A46AA6A74CBE}"/>
          </ac:spMkLst>
        </pc:spChg>
        <pc:spChg chg="add mod">
          <ac:chgData name="张 智" userId="36bdf691fd3510be" providerId="LiveId" clId="{12583562-343F-4341-A006-F77A2B1809D1}" dt="2023-08-08T02:57:38.206" v="25021" actId="1037"/>
          <ac:spMkLst>
            <pc:docMk/>
            <pc:sldMk cId="4182265705" sldId="1503"/>
            <ac:spMk id="13" creationId="{AEF94126-97A2-4AB8-88C0-033705FE4FFC}"/>
          </ac:spMkLst>
        </pc:spChg>
        <pc:picChg chg="mod">
          <ac:chgData name="张 智" userId="36bdf691fd3510be" providerId="LiveId" clId="{12583562-343F-4341-A006-F77A2B1809D1}" dt="2023-08-08T02:53:42.628" v="24897" actId="1076"/>
          <ac:picMkLst>
            <pc:docMk/>
            <pc:sldMk cId="4182265705" sldId="1503"/>
            <ac:picMk id="5" creationId="{08DFFB48-3E30-48BB-93B0-292D94FB35B5}"/>
          </ac:picMkLst>
        </pc:picChg>
      </pc:sldChg>
      <pc:sldChg chg="modSp add del mod">
        <pc:chgData name="张 智" userId="36bdf691fd3510be" providerId="LiveId" clId="{12583562-343F-4341-A006-F77A2B1809D1}" dt="2023-07-31T03:40:58.748" v="11635" actId="2696"/>
        <pc:sldMkLst>
          <pc:docMk/>
          <pc:sldMk cId="479956105" sldId="1504"/>
        </pc:sldMkLst>
        <pc:spChg chg="mod">
          <ac:chgData name="张 智" userId="36bdf691fd3510be" providerId="LiveId" clId="{12583562-343F-4341-A006-F77A2B1809D1}" dt="2023-07-31T03:27:19.250" v="11281" actId="20577"/>
          <ac:spMkLst>
            <pc:docMk/>
            <pc:sldMk cId="479956105" sldId="1504"/>
            <ac:spMk id="2" creationId="{00000000-0000-0000-0000-000000000000}"/>
          </ac:spMkLst>
        </pc:spChg>
      </pc:sldChg>
      <pc:sldChg chg="addSp delSp modSp add mod ord modNotesTx">
        <pc:chgData name="张 智" userId="36bdf691fd3510be" providerId="LiveId" clId="{12583562-343F-4341-A006-F77A2B1809D1}" dt="2023-07-31T08:22:15.296" v="12993" actId="1076"/>
        <pc:sldMkLst>
          <pc:docMk/>
          <pc:sldMk cId="1263991959" sldId="1504"/>
        </pc:sldMkLst>
        <pc:spChg chg="add del">
          <ac:chgData name="张 智" userId="36bdf691fd3510be" providerId="LiveId" clId="{12583562-343F-4341-A006-F77A2B1809D1}" dt="2023-07-31T08:22:11.287" v="12991" actId="478"/>
          <ac:spMkLst>
            <pc:docMk/>
            <pc:sldMk cId="1263991959" sldId="1504"/>
            <ac:spMk id="3" creationId="{8430E2AA-A07F-4592-AC68-8B61A06FD431}"/>
          </ac:spMkLst>
        </pc:spChg>
        <pc:spChg chg="del">
          <ac:chgData name="张 智" userId="36bdf691fd3510be" providerId="LiveId" clId="{12583562-343F-4341-A006-F77A2B1809D1}" dt="2023-07-31T04:03:31.401" v="11777" actId="478"/>
          <ac:spMkLst>
            <pc:docMk/>
            <pc:sldMk cId="1263991959" sldId="1504"/>
            <ac:spMk id="6" creationId="{5062DADC-FEEE-496A-891D-650905F3D736}"/>
          </ac:spMkLst>
        </pc:spChg>
        <pc:picChg chg="mod">
          <ac:chgData name="张 智" userId="36bdf691fd3510be" providerId="LiveId" clId="{12583562-343F-4341-A006-F77A2B1809D1}" dt="2023-07-31T08:22:15.296" v="12993" actId="1076"/>
          <ac:picMkLst>
            <pc:docMk/>
            <pc:sldMk cId="1263991959" sldId="1504"/>
            <ac:picMk id="9" creationId="{B7389BB6-4CC6-49E4-9A4D-3DA8B47FBC8D}"/>
          </ac:picMkLst>
        </pc:picChg>
      </pc:sldChg>
      <pc:sldChg chg="add del">
        <pc:chgData name="张 智" userId="36bdf691fd3510be" providerId="LiveId" clId="{12583562-343F-4341-A006-F77A2B1809D1}" dt="2023-07-30T04:24:41.249" v="8159" actId="2696"/>
        <pc:sldMkLst>
          <pc:docMk/>
          <pc:sldMk cId="1996339396" sldId="1504"/>
        </pc:sldMkLst>
      </pc:sldChg>
      <pc:sldChg chg="delSp modSp add del mod modAnim">
        <pc:chgData name="张 智" userId="36bdf691fd3510be" providerId="LiveId" clId="{12583562-343F-4341-A006-F77A2B1809D1}" dt="2023-07-31T02:26:02.444" v="9947" actId="2696"/>
        <pc:sldMkLst>
          <pc:docMk/>
          <pc:sldMk cId="2736646452" sldId="1504"/>
        </pc:sldMkLst>
        <pc:spChg chg="mod">
          <ac:chgData name="张 智" userId="36bdf691fd3510be" providerId="LiveId" clId="{12583562-343F-4341-A006-F77A2B1809D1}" dt="2023-07-31T02:25:19.738" v="9874" actId="108"/>
          <ac:spMkLst>
            <pc:docMk/>
            <pc:sldMk cId="2736646452" sldId="1504"/>
            <ac:spMk id="2" creationId="{00000000-0000-0000-0000-000000000000}"/>
          </ac:spMkLst>
        </pc:spChg>
        <pc:spChg chg="del">
          <ac:chgData name="张 智" userId="36bdf691fd3510be" providerId="LiveId" clId="{12583562-343F-4341-A006-F77A2B1809D1}" dt="2023-07-31T02:23:47.222" v="9862" actId="478"/>
          <ac:spMkLst>
            <pc:docMk/>
            <pc:sldMk cId="2736646452" sldId="1504"/>
            <ac:spMk id="47" creationId="{5E02DDF9-6C03-4E3D-A709-3230DA48E484}"/>
          </ac:spMkLst>
        </pc:spChg>
        <pc:spChg chg="del">
          <ac:chgData name="张 智" userId="36bdf691fd3510be" providerId="LiveId" clId="{12583562-343F-4341-A006-F77A2B1809D1}" dt="2023-07-31T02:23:47.222" v="9862" actId="478"/>
          <ac:spMkLst>
            <pc:docMk/>
            <pc:sldMk cId="2736646452" sldId="1504"/>
            <ac:spMk id="49" creationId="{F7D969FD-02FC-43EC-800C-C35CC2CAF96A}"/>
          </ac:spMkLst>
        </pc:spChg>
        <pc:picChg chg="del">
          <ac:chgData name="张 智" userId="36bdf691fd3510be" providerId="LiveId" clId="{12583562-343F-4341-A006-F77A2B1809D1}" dt="2023-07-31T02:23:48.654" v="9863" actId="478"/>
          <ac:picMkLst>
            <pc:docMk/>
            <pc:sldMk cId="2736646452" sldId="1504"/>
            <ac:picMk id="45" creationId="{2CFF470C-2B65-844A-831F-4C5D20581F8C}"/>
          </ac:picMkLst>
        </pc:picChg>
      </pc:sldChg>
      <pc:sldChg chg="delSp modSp add mod modNotesTx">
        <pc:chgData name="张 智" userId="36bdf691fd3510be" providerId="LiveId" clId="{12583562-343F-4341-A006-F77A2B1809D1}" dt="2023-08-02T15:20:01.504" v="15490"/>
        <pc:sldMkLst>
          <pc:docMk/>
          <pc:sldMk cId="1098514987" sldId="1505"/>
        </pc:sldMkLst>
        <pc:spChg chg="mod">
          <ac:chgData name="张 智" userId="36bdf691fd3510be" providerId="LiveId" clId="{12583562-343F-4341-A006-F77A2B1809D1}" dt="2023-08-02T13:56:24.444" v="14062"/>
          <ac:spMkLst>
            <pc:docMk/>
            <pc:sldMk cId="1098514987" sldId="1505"/>
            <ac:spMk id="3" creationId="{A80758B2-C016-41C8-9EC1-254C21B74C27}"/>
          </ac:spMkLst>
        </pc:spChg>
        <pc:spChg chg="mod">
          <ac:chgData name="张 智" userId="36bdf691fd3510be" providerId="LiveId" clId="{12583562-343F-4341-A006-F77A2B1809D1}" dt="2023-08-02T15:20:01.504" v="15490"/>
          <ac:spMkLst>
            <pc:docMk/>
            <pc:sldMk cId="1098514987" sldId="1505"/>
            <ac:spMk id="4" creationId="{F524F5DF-7495-4905-8D9D-8BE329E0871D}"/>
          </ac:spMkLst>
        </pc:spChg>
        <pc:picChg chg="del">
          <ac:chgData name="张 智" userId="36bdf691fd3510be" providerId="LiveId" clId="{12583562-343F-4341-A006-F77A2B1809D1}" dt="2023-08-02T13:52:36.228" v="13902" actId="478"/>
          <ac:picMkLst>
            <pc:docMk/>
            <pc:sldMk cId="1098514987" sldId="1505"/>
            <ac:picMk id="9" creationId="{84DBB025-D4A2-4D0E-B8EB-83187D2AE0A7}"/>
          </ac:picMkLst>
        </pc:picChg>
      </pc:sldChg>
      <pc:sldChg chg="modSp add mod">
        <pc:chgData name="张 智" userId="36bdf691fd3510be" providerId="LiveId" clId="{12583562-343F-4341-A006-F77A2B1809D1}" dt="2023-08-03T01:59:55.700" v="15881" actId="20577"/>
        <pc:sldMkLst>
          <pc:docMk/>
          <pc:sldMk cId="789586693" sldId="1506"/>
        </pc:sldMkLst>
        <pc:spChg chg="mod">
          <ac:chgData name="张 智" userId="36bdf691fd3510be" providerId="LiveId" clId="{12583562-343F-4341-A006-F77A2B1809D1}" dt="2023-08-03T01:59:55.700" v="15881" actId="20577"/>
          <ac:spMkLst>
            <pc:docMk/>
            <pc:sldMk cId="789586693" sldId="1506"/>
            <ac:spMk id="5" creationId="{5CC002E6-A581-402E-86A7-88FDF1E0F20F}"/>
          </ac:spMkLst>
        </pc:spChg>
      </pc:sldChg>
      <pc:sldChg chg="addSp modSp add del mod">
        <pc:chgData name="张 智" userId="36bdf691fd3510be" providerId="LiveId" clId="{12583562-343F-4341-A006-F77A2B1809D1}" dt="2023-08-02T14:55:47.122" v="14367" actId="2696"/>
        <pc:sldMkLst>
          <pc:docMk/>
          <pc:sldMk cId="3342228501" sldId="1506"/>
        </pc:sldMkLst>
        <pc:spChg chg="add mod">
          <ac:chgData name="张 智" userId="36bdf691fd3510be" providerId="LiveId" clId="{12583562-343F-4341-A006-F77A2B1809D1}" dt="2023-08-02T14:55:20.721" v="14366" actId="20577"/>
          <ac:spMkLst>
            <pc:docMk/>
            <pc:sldMk cId="3342228501" sldId="1506"/>
            <ac:spMk id="5" creationId="{5CC002E6-A581-402E-86A7-88FDF1E0F20F}"/>
          </ac:spMkLst>
        </pc:spChg>
      </pc:sldChg>
      <pc:sldChg chg="modSp add mod">
        <pc:chgData name="张 智" userId="36bdf691fd3510be" providerId="LiveId" clId="{12583562-343F-4341-A006-F77A2B1809D1}" dt="2023-08-08T05:26:14.648" v="32309" actId="255"/>
        <pc:sldMkLst>
          <pc:docMk/>
          <pc:sldMk cId="1479918576" sldId="1507"/>
        </pc:sldMkLst>
        <pc:spChg chg="mod">
          <ac:chgData name="张 智" userId="36bdf691fd3510be" providerId="LiveId" clId="{12583562-343F-4341-A006-F77A2B1809D1}" dt="2023-08-08T05:26:14.648" v="32309" actId="255"/>
          <ac:spMkLst>
            <pc:docMk/>
            <pc:sldMk cId="1479918576" sldId="1507"/>
            <ac:spMk id="5" creationId="{5CC002E6-A581-402E-86A7-88FDF1E0F20F}"/>
          </ac:spMkLst>
        </pc:spChg>
      </pc:sldChg>
      <pc:sldChg chg="modSp add mod ord modNotesTx">
        <pc:chgData name="张 智" userId="36bdf691fd3510be" providerId="LiveId" clId="{12583562-343F-4341-A006-F77A2B1809D1}" dt="2023-08-03T01:49:42.368" v="15880"/>
        <pc:sldMkLst>
          <pc:docMk/>
          <pc:sldMk cId="1367102164" sldId="1508"/>
        </pc:sldMkLst>
        <pc:spChg chg="mod">
          <ac:chgData name="张 智" userId="36bdf691fd3510be" providerId="LiveId" clId="{12583562-343F-4341-A006-F77A2B1809D1}" dt="2023-08-03T01:36:46.447" v="15784" actId="1076"/>
          <ac:spMkLst>
            <pc:docMk/>
            <pc:sldMk cId="1367102164" sldId="1508"/>
            <ac:spMk id="4" creationId="{00000000-0000-0000-0000-000000000000}"/>
          </ac:spMkLst>
        </pc:spChg>
        <pc:spChg chg="mod">
          <ac:chgData name="张 智" userId="36bdf691fd3510be" providerId="LiveId" clId="{12583562-343F-4341-A006-F77A2B1809D1}" dt="2023-08-03T01:49:35.570" v="15878" actId="20577"/>
          <ac:spMkLst>
            <pc:docMk/>
            <pc:sldMk cId="1367102164" sldId="1508"/>
            <ac:spMk id="5" creationId="{5CC002E6-A581-402E-86A7-88FDF1E0F20F}"/>
          </ac:spMkLst>
        </pc:spChg>
        <pc:spChg chg="mod">
          <ac:chgData name="张 智" userId="36bdf691fd3510be" providerId="LiveId" clId="{12583562-343F-4341-A006-F77A2B1809D1}" dt="2023-08-03T01:48:09.884" v="15831" actId="1076"/>
          <ac:spMkLst>
            <pc:docMk/>
            <pc:sldMk cId="1367102164" sldId="1508"/>
            <ac:spMk id="7" creationId="{85F180D1-C7EF-4A34-96CA-73A86A26F467}"/>
          </ac:spMkLst>
        </pc:spChg>
      </pc:sldChg>
      <pc:sldChg chg="add del">
        <pc:chgData name="张 智" userId="36bdf691fd3510be" providerId="LiveId" clId="{12583562-343F-4341-A006-F77A2B1809D1}" dt="2023-08-02T15:02:56.700" v="14551"/>
        <pc:sldMkLst>
          <pc:docMk/>
          <pc:sldMk cId="3267135541" sldId="1508"/>
        </pc:sldMkLst>
      </pc:sldChg>
      <pc:sldChg chg="add">
        <pc:chgData name="张 智" userId="36bdf691fd3510be" providerId="LiveId" clId="{12583562-343F-4341-A006-F77A2B1809D1}" dt="2023-08-03T01:41:13.018" v="15795"/>
        <pc:sldMkLst>
          <pc:docMk/>
          <pc:sldMk cId="1079358574" sldId="1509"/>
        </pc:sldMkLst>
      </pc:sldChg>
      <pc:sldChg chg="delSp new del mod">
        <pc:chgData name="张 智" userId="36bdf691fd3510be" providerId="LiveId" clId="{12583562-343F-4341-A006-F77A2B1809D1}" dt="2023-08-03T02:09:50.253" v="15887" actId="2696"/>
        <pc:sldMkLst>
          <pc:docMk/>
          <pc:sldMk cId="1014262713" sldId="1510"/>
        </pc:sldMkLst>
        <pc:spChg chg="del">
          <ac:chgData name="张 智" userId="36bdf691fd3510be" providerId="LiveId" clId="{12583562-343F-4341-A006-F77A2B1809D1}" dt="2023-08-03T02:09:30.364" v="15884" actId="478"/>
          <ac:spMkLst>
            <pc:docMk/>
            <pc:sldMk cId="1014262713" sldId="1510"/>
            <ac:spMk id="2" creationId="{FFB2D10C-20C6-4A31-8811-AB61BD453283}"/>
          </ac:spMkLst>
        </pc:spChg>
        <pc:spChg chg="del">
          <ac:chgData name="张 智" userId="36bdf691fd3510be" providerId="LiveId" clId="{12583562-343F-4341-A006-F77A2B1809D1}" dt="2023-08-03T02:09:27.657" v="15883" actId="478"/>
          <ac:spMkLst>
            <pc:docMk/>
            <pc:sldMk cId="1014262713" sldId="1510"/>
            <ac:spMk id="3" creationId="{F39686E4-B151-412D-9867-6E6629609EBD}"/>
          </ac:spMkLst>
        </pc:spChg>
        <pc:spChg chg="del">
          <ac:chgData name="张 智" userId="36bdf691fd3510be" providerId="LiveId" clId="{12583562-343F-4341-A006-F77A2B1809D1}" dt="2023-08-03T02:09:32.595" v="15885" actId="478"/>
          <ac:spMkLst>
            <pc:docMk/>
            <pc:sldMk cId="1014262713" sldId="1510"/>
            <ac:spMk id="4" creationId="{DAB827DB-B2E6-49F2-A81D-7883199AD82E}"/>
          </ac:spMkLst>
        </pc:spChg>
        <pc:spChg chg="del">
          <ac:chgData name="张 智" userId="36bdf691fd3510be" providerId="LiveId" clId="{12583562-343F-4341-A006-F77A2B1809D1}" dt="2023-08-03T02:09:34.863" v="15886" actId="478"/>
          <ac:spMkLst>
            <pc:docMk/>
            <pc:sldMk cId="1014262713" sldId="1510"/>
            <ac:spMk id="5" creationId="{3C463C3D-1E2C-4DA8-926F-23DA3E409922}"/>
          </ac:spMkLst>
        </pc:spChg>
      </pc:sldChg>
      <pc:sldChg chg="addSp delSp modSp add mod modNotesTx">
        <pc:chgData name="张 智" userId="36bdf691fd3510be" providerId="LiveId" clId="{12583562-343F-4341-A006-F77A2B1809D1}" dt="2023-08-08T01:15:54.775" v="23875" actId="20577"/>
        <pc:sldMkLst>
          <pc:docMk/>
          <pc:sldMk cId="2124858568" sldId="1510"/>
        </pc:sldMkLst>
        <pc:spChg chg="add mod">
          <ac:chgData name="张 智" userId="36bdf691fd3510be" providerId="LiveId" clId="{12583562-343F-4341-A006-F77A2B1809D1}" dt="2023-08-08T01:10:59.848" v="23581" actId="20577"/>
          <ac:spMkLst>
            <pc:docMk/>
            <pc:sldMk cId="2124858568" sldId="1510"/>
            <ac:spMk id="5" creationId="{5C64D635-E168-4B5C-B387-9F86ED39BEE1}"/>
          </ac:spMkLst>
        </pc:spChg>
        <pc:spChg chg="mod">
          <ac:chgData name="张 智" userId="36bdf691fd3510be" providerId="LiveId" clId="{12583562-343F-4341-A006-F77A2B1809D1}" dt="2023-08-07T14:52:50.236" v="21773" actId="1076"/>
          <ac:spMkLst>
            <pc:docMk/>
            <pc:sldMk cId="2124858568" sldId="1510"/>
            <ac:spMk id="10" creationId="{3B1DCC51-8A7B-4F8A-9ECE-7F45CDBD8A6F}"/>
          </ac:spMkLst>
        </pc:spChg>
        <pc:spChg chg="del">
          <ac:chgData name="张 智" userId="36bdf691fd3510be" providerId="LiveId" clId="{12583562-343F-4341-A006-F77A2B1809D1}" dt="2023-08-07T14:52:21.013" v="21756" actId="478"/>
          <ac:spMkLst>
            <pc:docMk/>
            <pc:sldMk cId="2124858568" sldId="1510"/>
            <ac:spMk id="12" creationId="{E859B2FF-8B11-417C-93E2-E833D8538B45}"/>
          </ac:spMkLst>
        </pc:spChg>
        <pc:picChg chg="del">
          <ac:chgData name="张 智" userId="36bdf691fd3510be" providerId="LiveId" clId="{12583562-343F-4341-A006-F77A2B1809D1}" dt="2023-08-07T14:52:16.568" v="21754" actId="478"/>
          <ac:picMkLst>
            <pc:docMk/>
            <pc:sldMk cId="2124858568" sldId="1510"/>
            <ac:picMk id="9" creationId="{1EE430A9-A464-4671-ABCD-8797CB531F6B}"/>
          </ac:picMkLst>
        </pc:picChg>
      </pc:sldChg>
      <pc:sldChg chg="addSp delSp modSp add del mod modNotesTx">
        <pc:chgData name="张 智" userId="36bdf691fd3510be" providerId="LiveId" clId="{12583562-343F-4341-A006-F77A2B1809D1}" dt="2023-08-03T06:55:06.823" v="18939" actId="2696"/>
        <pc:sldMkLst>
          <pc:docMk/>
          <pc:sldMk cId="2351504903" sldId="1510"/>
        </pc:sldMkLst>
        <pc:spChg chg="add mod">
          <ac:chgData name="张 智" userId="36bdf691fd3510be" providerId="LiveId" clId="{12583562-343F-4341-A006-F77A2B1809D1}" dt="2023-08-03T02:15:51.159" v="15954" actId="20577"/>
          <ac:spMkLst>
            <pc:docMk/>
            <pc:sldMk cId="2351504903" sldId="1510"/>
            <ac:spMk id="10" creationId="{3B1DCC51-8A7B-4F8A-9ECE-7F45CDBD8A6F}"/>
          </ac:spMkLst>
        </pc:spChg>
        <pc:spChg chg="add mod">
          <ac:chgData name="张 智" userId="36bdf691fd3510be" providerId="LiveId" clId="{12583562-343F-4341-A006-F77A2B1809D1}" dt="2023-08-03T06:04:25.170" v="18116" actId="1038"/>
          <ac:spMkLst>
            <pc:docMk/>
            <pc:sldMk cId="2351504903" sldId="1510"/>
            <ac:spMk id="12" creationId="{E859B2FF-8B11-417C-93E2-E833D8538B45}"/>
          </ac:spMkLst>
        </pc:spChg>
        <pc:picChg chg="add del mod">
          <ac:chgData name="张 智" userId="36bdf691fd3510be" providerId="LiveId" clId="{12583562-343F-4341-A006-F77A2B1809D1}" dt="2023-08-03T02:11:52.892" v="15891" actId="478"/>
          <ac:picMkLst>
            <pc:docMk/>
            <pc:sldMk cId="2351504903" sldId="1510"/>
            <ac:picMk id="3" creationId="{FAD62138-BB0B-49B1-869E-B2C30CAF7919}"/>
          </ac:picMkLst>
        </pc:picChg>
        <pc:picChg chg="add del mod">
          <ac:chgData name="张 智" userId="36bdf691fd3510be" providerId="LiveId" clId="{12583562-343F-4341-A006-F77A2B1809D1}" dt="2023-08-03T02:12:10.859" v="15897" actId="478"/>
          <ac:picMkLst>
            <pc:docMk/>
            <pc:sldMk cId="2351504903" sldId="1510"/>
            <ac:picMk id="5" creationId="{D495483A-7452-4CA1-8375-7DF76F9E4297}"/>
          </ac:picMkLst>
        </pc:picChg>
        <pc:picChg chg="add del mod">
          <ac:chgData name="张 智" userId="36bdf691fd3510be" providerId="LiveId" clId="{12583562-343F-4341-A006-F77A2B1809D1}" dt="2023-08-03T02:13:15.257" v="15905" actId="478"/>
          <ac:picMkLst>
            <pc:docMk/>
            <pc:sldMk cId="2351504903" sldId="1510"/>
            <ac:picMk id="7" creationId="{73CFC0C5-6DEE-417F-B57B-86A8EC4D1EE6}"/>
          </ac:picMkLst>
        </pc:picChg>
        <pc:picChg chg="add mod">
          <ac:chgData name="张 智" userId="36bdf691fd3510be" providerId="LiveId" clId="{12583562-343F-4341-A006-F77A2B1809D1}" dt="2023-08-03T02:15:14.988" v="15910" actId="1076"/>
          <ac:picMkLst>
            <pc:docMk/>
            <pc:sldMk cId="2351504903" sldId="1510"/>
            <ac:picMk id="9" creationId="{1EE430A9-A464-4671-ABCD-8797CB531F6B}"/>
          </ac:picMkLst>
        </pc:picChg>
      </pc:sldChg>
      <pc:sldChg chg="modSp add mod ord modNotesTx">
        <pc:chgData name="张 智" userId="36bdf691fd3510be" providerId="LiveId" clId="{12583562-343F-4341-A006-F77A2B1809D1}" dt="2023-08-03T08:03:46.342" v="19889" actId="20577"/>
        <pc:sldMkLst>
          <pc:docMk/>
          <pc:sldMk cId="707635221" sldId="1511"/>
        </pc:sldMkLst>
        <pc:spChg chg="mod">
          <ac:chgData name="张 智" userId="36bdf691fd3510be" providerId="LiveId" clId="{12583562-343F-4341-A006-F77A2B1809D1}" dt="2023-08-03T08:03:46.342" v="19889" actId="20577"/>
          <ac:spMkLst>
            <pc:docMk/>
            <pc:sldMk cId="707635221" sldId="1511"/>
            <ac:spMk id="3" creationId="{C3C75140-76F5-F04F-8CDF-B38D84221FA9}"/>
          </ac:spMkLst>
        </pc:spChg>
      </pc:sldChg>
      <pc:sldChg chg="addSp delSp modSp add mod modNotesTx">
        <pc:chgData name="张 智" userId="36bdf691fd3510be" providerId="LiveId" clId="{12583562-343F-4341-A006-F77A2B1809D1}" dt="2023-08-03T08:36:39.377" v="20669" actId="20577"/>
        <pc:sldMkLst>
          <pc:docMk/>
          <pc:sldMk cId="309544800" sldId="1512"/>
        </pc:sldMkLst>
        <pc:spChg chg="mod">
          <ac:chgData name="张 智" userId="36bdf691fd3510be" providerId="LiveId" clId="{12583562-343F-4341-A006-F77A2B1809D1}" dt="2023-08-03T08:29:19.507" v="20224" actId="20577"/>
          <ac:spMkLst>
            <pc:docMk/>
            <pc:sldMk cId="309544800" sldId="1512"/>
            <ac:spMk id="2" creationId="{CEF1D9BF-2F1B-234B-BE51-90F4C9181F91}"/>
          </ac:spMkLst>
        </pc:spChg>
        <pc:spChg chg="mod">
          <ac:chgData name="张 智" userId="36bdf691fd3510be" providerId="LiveId" clId="{12583562-343F-4341-A006-F77A2B1809D1}" dt="2023-08-03T08:29:09.914" v="20221" actId="20577"/>
          <ac:spMkLst>
            <pc:docMk/>
            <pc:sldMk cId="309544800" sldId="1512"/>
            <ac:spMk id="3" creationId="{C3C75140-76F5-F04F-8CDF-B38D84221FA9}"/>
          </ac:spMkLst>
        </pc:spChg>
        <pc:spChg chg="add mod">
          <ac:chgData name="张 智" userId="36bdf691fd3510be" providerId="LiveId" clId="{12583562-343F-4341-A006-F77A2B1809D1}" dt="2023-08-03T08:28:57.298" v="20217" actId="1076"/>
          <ac:spMkLst>
            <pc:docMk/>
            <pc:sldMk cId="309544800" sldId="1512"/>
            <ac:spMk id="9" creationId="{ED799433-02DA-4CC1-800E-4112C2A6F378}"/>
          </ac:spMkLst>
        </pc:spChg>
        <pc:spChg chg="add mod">
          <ac:chgData name="张 智" userId="36bdf691fd3510be" providerId="LiveId" clId="{12583562-343F-4341-A006-F77A2B1809D1}" dt="2023-08-03T08:32:01.031" v="20263" actId="14100"/>
          <ac:spMkLst>
            <pc:docMk/>
            <pc:sldMk cId="309544800" sldId="1512"/>
            <ac:spMk id="10" creationId="{5E969714-FD51-4C4E-A131-92212DD10F83}"/>
          </ac:spMkLst>
        </pc:spChg>
        <pc:picChg chg="add del mod">
          <ac:chgData name="张 智" userId="36bdf691fd3510be" providerId="LiveId" clId="{12583562-343F-4341-A006-F77A2B1809D1}" dt="2023-08-03T07:58:30.083" v="19745" actId="478"/>
          <ac:picMkLst>
            <pc:docMk/>
            <pc:sldMk cId="309544800" sldId="1512"/>
            <ac:picMk id="5" creationId="{E42F1171-374C-4DBD-AC92-E78817D4B773}"/>
          </ac:picMkLst>
        </pc:picChg>
        <pc:picChg chg="add mod">
          <ac:chgData name="张 智" userId="36bdf691fd3510be" providerId="LiveId" clId="{12583562-343F-4341-A006-F77A2B1809D1}" dt="2023-08-03T08:29:01.682" v="20218" actId="1076"/>
          <ac:picMkLst>
            <pc:docMk/>
            <pc:sldMk cId="309544800" sldId="1512"/>
            <ac:picMk id="7" creationId="{11B8841D-645E-428E-8A1A-0019FBAD7135}"/>
          </ac:picMkLst>
        </pc:picChg>
      </pc:sldChg>
      <pc:sldChg chg="modSp add mod modNotesTx">
        <pc:chgData name="张 智" userId="36bdf691fd3510be" providerId="LiveId" clId="{12583562-343F-4341-A006-F77A2B1809D1}" dt="2023-08-08T03:22:54.227" v="26454" actId="20577"/>
        <pc:sldMkLst>
          <pc:docMk/>
          <pc:sldMk cId="1563894454" sldId="1513"/>
        </pc:sldMkLst>
        <pc:spChg chg="mod">
          <ac:chgData name="张 智" userId="36bdf691fd3510be" providerId="LiveId" clId="{12583562-343F-4341-A006-F77A2B1809D1}" dt="2023-08-08T03:09:07.443" v="25922" actId="20577"/>
          <ac:spMkLst>
            <pc:docMk/>
            <pc:sldMk cId="1563894454" sldId="1513"/>
            <ac:spMk id="3" creationId="{00000000-0000-0000-0000-000000000000}"/>
          </ac:spMkLst>
        </pc:spChg>
      </pc:sldChg>
      <pc:sldChg chg="addSp delSp modSp add mod modNotesTx">
        <pc:chgData name="张 智" userId="36bdf691fd3510be" providerId="LiveId" clId="{12583562-343F-4341-A006-F77A2B1809D1}" dt="2023-08-08T02:46:09.035" v="24383" actId="20577"/>
        <pc:sldMkLst>
          <pc:docMk/>
          <pc:sldMk cId="1571249702" sldId="1514"/>
        </pc:sldMkLst>
        <pc:spChg chg="add mod">
          <ac:chgData name="张 智" userId="36bdf691fd3510be" providerId="LiveId" clId="{12583562-343F-4341-A006-F77A2B1809D1}" dt="2023-08-03T06:58:04.576" v="18996" actId="14100"/>
          <ac:spMkLst>
            <pc:docMk/>
            <pc:sldMk cId="1571249702" sldId="1514"/>
            <ac:spMk id="5" creationId="{38498287-E592-49CB-B474-5B2EEB60327D}"/>
          </ac:spMkLst>
        </pc:spChg>
        <pc:spChg chg="mod">
          <ac:chgData name="张 智" userId="36bdf691fd3510be" providerId="LiveId" clId="{12583562-343F-4341-A006-F77A2B1809D1}" dt="2023-08-03T08:21:32.797" v="20022" actId="14100"/>
          <ac:spMkLst>
            <pc:docMk/>
            <pc:sldMk cId="1571249702" sldId="1514"/>
            <ac:spMk id="8" creationId="{09F219FC-224B-4519-8A04-67DAE79A77CE}"/>
          </ac:spMkLst>
        </pc:spChg>
        <pc:picChg chg="add mod">
          <ac:chgData name="张 智" userId="36bdf691fd3510be" providerId="LiveId" clId="{12583562-343F-4341-A006-F77A2B1809D1}" dt="2023-08-03T08:21:38.165" v="20024" actId="1076"/>
          <ac:picMkLst>
            <pc:docMk/>
            <pc:sldMk cId="1571249702" sldId="1514"/>
            <ac:picMk id="4" creationId="{9FA00621-4DE9-4DDF-A826-C0BA6490A2F9}"/>
          </ac:picMkLst>
        </pc:picChg>
        <pc:picChg chg="del mod">
          <ac:chgData name="张 智" userId="36bdf691fd3510be" providerId="LiveId" clId="{12583562-343F-4341-A006-F77A2B1809D1}" dt="2023-08-03T08:21:18.458" v="20016" actId="478"/>
          <ac:picMkLst>
            <pc:docMk/>
            <pc:sldMk cId="1571249702" sldId="1514"/>
            <ac:picMk id="11" creationId="{61CCDAF9-A835-41A3-8327-225F2ECA57DD}"/>
          </ac:picMkLst>
        </pc:picChg>
      </pc:sldChg>
      <pc:sldChg chg="add del">
        <pc:chgData name="张 智" userId="36bdf691fd3510be" providerId="LiveId" clId="{12583562-343F-4341-A006-F77A2B1809D1}" dt="2023-08-03T07:13:44.224" v="19033"/>
        <pc:sldMkLst>
          <pc:docMk/>
          <pc:sldMk cId="123194483" sldId="1515"/>
        </pc:sldMkLst>
      </pc:sldChg>
      <pc:sldChg chg="addSp delSp modSp add mod modNotesTx">
        <pc:chgData name="张 智" userId="36bdf691fd3510be" providerId="LiveId" clId="{12583562-343F-4341-A006-F77A2B1809D1}" dt="2023-08-03T07:51:31.956" v="19693" actId="20577"/>
        <pc:sldMkLst>
          <pc:docMk/>
          <pc:sldMk cId="1401527358" sldId="1515"/>
        </pc:sldMkLst>
        <pc:spChg chg="mod">
          <ac:chgData name="张 智" userId="36bdf691fd3510be" providerId="LiveId" clId="{12583562-343F-4341-A006-F77A2B1809D1}" dt="2023-08-03T07:43:45.288" v="19310" actId="14100"/>
          <ac:spMkLst>
            <pc:docMk/>
            <pc:sldMk cId="1401527358" sldId="1515"/>
            <ac:spMk id="2" creationId="{CEF1D9BF-2F1B-234B-BE51-90F4C9181F91}"/>
          </ac:spMkLst>
        </pc:spChg>
        <pc:spChg chg="mod">
          <ac:chgData name="张 智" userId="36bdf691fd3510be" providerId="LiveId" clId="{12583562-343F-4341-A006-F77A2B1809D1}" dt="2023-08-03T07:51:31.956" v="19693" actId="20577"/>
          <ac:spMkLst>
            <pc:docMk/>
            <pc:sldMk cId="1401527358" sldId="1515"/>
            <ac:spMk id="3" creationId="{C3C75140-76F5-F04F-8CDF-B38D84221FA9}"/>
          </ac:spMkLst>
        </pc:spChg>
        <pc:spChg chg="add mod">
          <ac:chgData name="张 智" userId="36bdf691fd3510be" providerId="LiveId" clId="{12583562-343F-4341-A006-F77A2B1809D1}" dt="2023-08-03T07:44:13.737" v="19357" actId="14100"/>
          <ac:spMkLst>
            <pc:docMk/>
            <pc:sldMk cId="1401527358" sldId="1515"/>
            <ac:spMk id="10" creationId="{32F8E143-7C9F-4D66-8E92-CFF5200674C6}"/>
          </ac:spMkLst>
        </pc:spChg>
        <pc:spChg chg="add mod">
          <ac:chgData name="张 智" userId="36bdf691fd3510be" providerId="LiveId" clId="{12583562-343F-4341-A006-F77A2B1809D1}" dt="2023-08-03T07:48:16.295" v="19530" actId="1076"/>
          <ac:spMkLst>
            <pc:docMk/>
            <pc:sldMk cId="1401527358" sldId="1515"/>
            <ac:spMk id="12" creationId="{8239488D-F60A-4A2F-8812-6478FD8FA5FD}"/>
          </ac:spMkLst>
        </pc:spChg>
        <pc:picChg chg="add del mod">
          <ac:chgData name="张 智" userId="36bdf691fd3510be" providerId="LiveId" clId="{12583562-343F-4341-A006-F77A2B1809D1}" dt="2023-08-03T07:40:04.801" v="19087" actId="478"/>
          <ac:picMkLst>
            <pc:docMk/>
            <pc:sldMk cId="1401527358" sldId="1515"/>
            <ac:picMk id="5" creationId="{305E44E6-1469-4260-B258-9BEA2B2EFE75}"/>
          </ac:picMkLst>
        </pc:picChg>
        <pc:picChg chg="add mod">
          <ac:chgData name="张 智" userId="36bdf691fd3510be" providerId="LiveId" clId="{12583562-343F-4341-A006-F77A2B1809D1}" dt="2023-08-03T07:40:22.194" v="19093" actId="1076"/>
          <ac:picMkLst>
            <pc:docMk/>
            <pc:sldMk cId="1401527358" sldId="1515"/>
            <ac:picMk id="7" creationId="{6BB20428-C0C4-42DE-90F7-44162E5FE7ED}"/>
          </ac:picMkLst>
        </pc:picChg>
        <pc:picChg chg="add mod">
          <ac:chgData name="张 智" userId="36bdf691fd3510be" providerId="LiveId" clId="{12583562-343F-4341-A006-F77A2B1809D1}" dt="2023-08-03T07:40:20.866" v="19092" actId="1076"/>
          <ac:picMkLst>
            <pc:docMk/>
            <pc:sldMk cId="1401527358" sldId="1515"/>
            <ac:picMk id="9" creationId="{3B62A524-255B-4407-B630-8DE41D60FA40}"/>
          </ac:picMkLst>
        </pc:picChg>
      </pc:sldChg>
      <pc:sldChg chg="modSp add mod">
        <pc:chgData name="张 智" userId="36bdf691fd3510be" providerId="LiveId" clId="{12583562-343F-4341-A006-F77A2B1809D1}" dt="2023-08-03T07:54:19.903" v="19738" actId="404"/>
        <pc:sldMkLst>
          <pc:docMk/>
          <pc:sldMk cId="918241640" sldId="1516"/>
        </pc:sldMkLst>
        <pc:spChg chg="mod">
          <ac:chgData name="张 智" userId="36bdf691fd3510be" providerId="LiveId" clId="{12583562-343F-4341-A006-F77A2B1809D1}" dt="2023-08-03T07:54:19.903" v="19738" actId="404"/>
          <ac:spMkLst>
            <pc:docMk/>
            <pc:sldMk cId="918241640" sldId="1516"/>
            <ac:spMk id="3" creationId="{C3C75140-76F5-F04F-8CDF-B38D84221FA9}"/>
          </ac:spMkLst>
        </pc:spChg>
      </pc:sldChg>
      <pc:sldChg chg="add modNotesTx">
        <pc:chgData name="张 智" userId="36bdf691fd3510be" providerId="LiveId" clId="{12583562-343F-4341-A006-F77A2B1809D1}" dt="2023-08-08T01:28:40.080" v="24115" actId="20577"/>
        <pc:sldMkLst>
          <pc:docMk/>
          <pc:sldMk cId="3579920235" sldId="1517"/>
        </pc:sldMkLst>
      </pc:sldChg>
      <pc:sldChg chg="add del">
        <pc:chgData name="张 智" userId="36bdf691fd3510be" providerId="LiveId" clId="{12583562-343F-4341-A006-F77A2B1809D1}" dt="2023-08-07T14:55:12.917" v="22041" actId="47"/>
        <pc:sldMkLst>
          <pc:docMk/>
          <pc:sldMk cId="1544998303" sldId="1518"/>
        </pc:sldMkLst>
      </pc:sldChg>
      <pc:sldChg chg="addSp modSp add mod modNotesTx">
        <pc:chgData name="张 智" userId="36bdf691fd3510be" providerId="LiveId" clId="{12583562-343F-4341-A006-F77A2B1809D1}" dt="2023-08-08T01:25:27.522" v="23952" actId="20577"/>
        <pc:sldMkLst>
          <pc:docMk/>
          <pc:sldMk cId="2847911370" sldId="1519"/>
        </pc:sldMkLst>
        <pc:spChg chg="add mod">
          <ac:chgData name="张 智" userId="36bdf691fd3510be" providerId="LiveId" clId="{12583562-343F-4341-A006-F77A2B1809D1}" dt="2023-08-07T14:58:50.247" v="22156" actId="27636"/>
          <ac:spMkLst>
            <pc:docMk/>
            <pc:sldMk cId="2847911370" sldId="1519"/>
            <ac:spMk id="4" creationId="{B47332FC-B8A9-45E8-9953-80DD1683649B}"/>
          </ac:spMkLst>
        </pc:spChg>
        <pc:spChg chg="mod">
          <ac:chgData name="张 智" userId="36bdf691fd3510be" providerId="LiveId" clId="{12583562-343F-4341-A006-F77A2B1809D1}" dt="2023-08-08T01:10:49.854" v="23580" actId="20577"/>
          <ac:spMkLst>
            <pc:docMk/>
            <pc:sldMk cId="2847911370" sldId="1519"/>
            <ac:spMk id="5" creationId="{5C64D635-E168-4B5C-B387-9F86ED39BEE1}"/>
          </ac:spMkLst>
        </pc:spChg>
        <pc:spChg chg="add mod">
          <ac:chgData name="张 智" userId="36bdf691fd3510be" providerId="LiveId" clId="{12583562-343F-4341-A006-F77A2B1809D1}" dt="2023-08-07T14:58:04.471" v="22133" actId="14100"/>
          <ac:spMkLst>
            <pc:docMk/>
            <pc:sldMk cId="2847911370" sldId="1519"/>
            <ac:spMk id="6" creationId="{61DB0C86-17F7-49BD-8E89-E3A8A651A66E}"/>
          </ac:spMkLst>
        </pc:spChg>
      </pc:sldChg>
      <pc:sldChg chg="modSp add mod modNotesTx">
        <pc:chgData name="张 智" userId="36bdf691fd3510be" providerId="LiveId" clId="{12583562-343F-4341-A006-F77A2B1809D1}" dt="2023-08-08T03:29:36.436" v="26797" actId="20577"/>
        <pc:sldMkLst>
          <pc:docMk/>
          <pc:sldMk cId="3812439889" sldId="1520"/>
        </pc:sldMkLst>
        <pc:spChg chg="mod">
          <ac:chgData name="张 智" userId="36bdf691fd3510be" providerId="LiveId" clId="{12583562-343F-4341-A006-F77A2B1809D1}" dt="2023-08-08T03:27:47.676" v="26537" actId="20577"/>
          <ac:spMkLst>
            <pc:docMk/>
            <pc:sldMk cId="3812439889" sldId="1520"/>
            <ac:spMk id="3" creationId="{A5C00A18-CC1F-B44B-A070-EA1DB223F53F}"/>
          </ac:spMkLst>
        </pc:spChg>
      </pc:sldChg>
      <pc:sldChg chg="addSp modSp add mod modAnim modNotesTx">
        <pc:chgData name="张 智" userId="36bdf691fd3510be" providerId="LiveId" clId="{12583562-343F-4341-A006-F77A2B1809D1}" dt="2023-08-08T04:54:15.799" v="30640" actId="20577"/>
        <pc:sldMkLst>
          <pc:docMk/>
          <pc:sldMk cId="3447463837" sldId="1521"/>
        </pc:sldMkLst>
        <pc:spChg chg="mod">
          <ac:chgData name="张 智" userId="36bdf691fd3510be" providerId="LiveId" clId="{12583562-343F-4341-A006-F77A2B1809D1}" dt="2023-08-08T04:12:32.882" v="28957" actId="1035"/>
          <ac:spMkLst>
            <pc:docMk/>
            <pc:sldMk cId="3447463837" sldId="1521"/>
            <ac:spMk id="9" creationId="{00000000-0000-0000-0000-000000000000}"/>
          </ac:spMkLst>
        </pc:spChg>
        <pc:spChg chg="mod">
          <ac:chgData name="张 智" userId="36bdf691fd3510be" providerId="LiveId" clId="{12583562-343F-4341-A006-F77A2B1809D1}" dt="2023-08-08T04:12:40.507" v="28972" actId="1036"/>
          <ac:spMkLst>
            <pc:docMk/>
            <pc:sldMk cId="3447463837" sldId="1521"/>
            <ac:spMk id="10" creationId="{00000000-0000-0000-0000-000000000000}"/>
          </ac:spMkLst>
        </pc:spChg>
        <pc:spChg chg="add mod">
          <ac:chgData name="张 智" userId="36bdf691fd3510be" providerId="LiveId" clId="{12583562-343F-4341-A006-F77A2B1809D1}" dt="2023-08-08T04:17:58.996" v="29148" actId="113"/>
          <ac:spMkLst>
            <pc:docMk/>
            <pc:sldMk cId="3447463837" sldId="1521"/>
            <ac:spMk id="21" creationId="{872D5885-87A6-4105-B5AD-C6DB00735D38}"/>
          </ac:spMkLst>
        </pc:spChg>
        <pc:spChg chg="add mod">
          <ac:chgData name="张 智" userId="36bdf691fd3510be" providerId="LiveId" clId="{12583562-343F-4341-A006-F77A2B1809D1}" dt="2023-08-08T04:52:26.379" v="30615" actId="692"/>
          <ac:spMkLst>
            <pc:docMk/>
            <pc:sldMk cId="3447463837" sldId="1521"/>
            <ac:spMk id="26" creationId="{99C83D03-B056-4FAB-BD08-1C5BFAB79290}"/>
          </ac:spMkLst>
        </pc:spChg>
        <pc:cxnChg chg="mod">
          <ac:chgData name="张 智" userId="36bdf691fd3510be" providerId="LiveId" clId="{12583562-343F-4341-A006-F77A2B1809D1}" dt="2023-08-08T04:12:24.538" v="28933" actId="1035"/>
          <ac:cxnSpMkLst>
            <pc:docMk/>
            <pc:sldMk cId="3447463837" sldId="1521"/>
            <ac:cxnSpMk id="8" creationId="{00000000-0000-0000-0000-000000000000}"/>
          </ac:cxnSpMkLst>
        </pc:cxnChg>
      </pc:sldChg>
      <pc:sldChg chg="add del">
        <pc:chgData name="张 智" userId="36bdf691fd3510be" providerId="LiveId" clId="{12583562-343F-4341-A006-F77A2B1809D1}" dt="2023-08-08T04:07:09.789" v="28749"/>
        <pc:sldMkLst>
          <pc:docMk/>
          <pc:sldMk cId="3511087375" sldId="1521"/>
        </pc:sldMkLst>
      </pc:sldChg>
      <pc:sldChg chg="modSp add mod modNotesTx">
        <pc:chgData name="张 智" userId="36bdf691fd3510be" providerId="LiveId" clId="{12583562-343F-4341-A006-F77A2B1809D1}" dt="2023-08-08T04:51:38.951" v="30603" actId="20577"/>
        <pc:sldMkLst>
          <pc:docMk/>
          <pc:sldMk cId="3895692002" sldId="1522"/>
        </pc:sldMkLst>
        <pc:spChg chg="mod">
          <ac:chgData name="张 智" userId="36bdf691fd3510be" providerId="LiveId" clId="{12583562-343F-4341-A006-F77A2B1809D1}" dt="2023-08-08T04:46:06.528" v="30038" actId="20577"/>
          <ac:spMkLst>
            <pc:docMk/>
            <pc:sldMk cId="3895692002" sldId="1522"/>
            <ac:spMk id="7" creationId="{E8F1DA29-190A-DE4F-A0F4-1D77CB9E88F7}"/>
          </ac:spMkLst>
        </pc:spChg>
      </pc:sldChg>
      <pc:sldChg chg="addSp delSp modSp add mod modAnim modNotesTx">
        <pc:chgData name="张 智" userId="36bdf691fd3510be" providerId="LiveId" clId="{12583562-343F-4341-A006-F77A2B1809D1}" dt="2023-08-08T05:22:25.060" v="32305" actId="20577"/>
        <pc:sldMkLst>
          <pc:docMk/>
          <pc:sldMk cId="871497409" sldId="1523"/>
        </pc:sldMkLst>
        <pc:spChg chg="add del">
          <ac:chgData name="张 智" userId="36bdf691fd3510be" providerId="LiveId" clId="{12583562-343F-4341-A006-F77A2B1809D1}" dt="2023-08-08T05:16:41.865" v="31996" actId="21"/>
          <ac:spMkLst>
            <pc:docMk/>
            <pc:sldMk cId="871497409" sldId="1523"/>
            <ac:spMk id="5" creationId="{00000000-0000-0000-0000-000000000000}"/>
          </ac:spMkLst>
        </pc:spChg>
        <pc:spChg chg="add mod">
          <ac:chgData name="张 智" userId="36bdf691fd3510be" providerId="LiveId" clId="{12583562-343F-4341-A006-F77A2B1809D1}" dt="2023-08-08T05:21:14.728" v="32261" actId="1038"/>
          <ac:spMkLst>
            <pc:docMk/>
            <pc:sldMk cId="871497409" sldId="1523"/>
            <ac:spMk id="7" creationId="{5F806CAA-0823-460A-8B99-58FBB65963C8}"/>
          </ac:spMkLst>
        </pc:spChg>
      </pc:sldChg>
    </pc:docChg>
  </pc:docChgLst>
  <pc:docChgLst>
    <pc:chgData name="Anwarul Patwary" userId="e9f82bcb-ad83-4f66-80e6-a524eca623fa" providerId="ADAL" clId="{2D5A4CE4-D357-41C9-BE00-E59E7643CD72}"/>
    <pc:docChg chg="custSel modSld">
      <pc:chgData name="Anwarul Patwary" userId="e9f82bcb-ad83-4f66-80e6-a524eca623fa" providerId="ADAL" clId="{2D5A4CE4-D357-41C9-BE00-E59E7643CD72}" dt="2022-08-08T02:42:48.552" v="62" actId="14100"/>
      <pc:docMkLst>
        <pc:docMk/>
      </pc:docMkLst>
      <pc:sldChg chg="modSp mod">
        <pc:chgData name="Anwarul Patwary" userId="e9f82bcb-ad83-4f66-80e6-a524eca623fa" providerId="ADAL" clId="{2D5A4CE4-D357-41C9-BE00-E59E7643CD72}" dt="2022-08-08T02:42:48.552" v="62" actId="14100"/>
        <pc:sldMkLst>
          <pc:docMk/>
          <pc:sldMk cId="1960271206" sldId="1329"/>
        </pc:sldMkLst>
        <pc:spChg chg="mod">
          <ac:chgData name="Anwarul Patwary" userId="e9f82bcb-ad83-4f66-80e6-a524eca623fa" providerId="ADAL" clId="{2D5A4CE4-D357-41C9-BE00-E59E7643CD72}" dt="2022-08-07T05:43:52.106" v="48" actId="14100"/>
          <ac:spMkLst>
            <pc:docMk/>
            <pc:sldMk cId="1960271206" sldId="1329"/>
            <ac:spMk id="2" creationId="{00000000-0000-0000-0000-000000000000}"/>
          </ac:spMkLst>
        </pc:spChg>
        <pc:spChg chg="mod">
          <ac:chgData name="Anwarul Patwary" userId="e9f82bcb-ad83-4f66-80e6-a524eca623fa" providerId="ADAL" clId="{2D5A4CE4-D357-41C9-BE00-E59E7643CD72}" dt="2022-08-07T05:43:27.018" v="46" actId="1076"/>
          <ac:spMkLst>
            <pc:docMk/>
            <pc:sldMk cId="1960271206" sldId="1329"/>
            <ac:spMk id="11" creationId="{16D8DA7C-A7AD-914A-9AE6-ED8AC1972FA2}"/>
          </ac:spMkLst>
        </pc:spChg>
        <pc:spChg chg="mod">
          <ac:chgData name="Anwarul Patwary" userId="e9f82bcb-ad83-4f66-80e6-a524eca623fa" providerId="ADAL" clId="{2D5A4CE4-D357-41C9-BE00-E59E7643CD72}" dt="2022-08-07T05:43:24.411" v="45" actId="1076"/>
          <ac:spMkLst>
            <pc:docMk/>
            <pc:sldMk cId="1960271206" sldId="1329"/>
            <ac:spMk id="12" creationId="{C3D89569-017A-CC48-8381-83A5E4784706}"/>
          </ac:spMkLst>
        </pc:spChg>
        <pc:picChg chg="mod">
          <ac:chgData name="Anwarul Patwary" userId="e9f82bcb-ad83-4f66-80e6-a524eca623fa" providerId="ADAL" clId="{2D5A4CE4-D357-41C9-BE00-E59E7643CD72}" dt="2022-08-08T02:42:48.552" v="62" actId="14100"/>
          <ac:picMkLst>
            <pc:docMk/>
            <pc:sldMk cId="1960271206" sldId="1329"/>
            <ac:picMk id="8" creationId="{F538A610-4603-1647-8700-4240104B65B5}"/>
          </ac:picMkLst>
        </pc:picChg>
      </pc:sldChg>
      <pc:sldChg chg="modSp mod">
        <pc:chgData name="Anwarul Patwary" userId="e9f82bcb-ad83-4f66-80e6-a524eca623fa" providerId="ADAL" clId="{2D5A4CE4-D357-41C9-BE00-E59E7643CD72}" dt="2022-08-07T05:44:05.797" v="52" actId="27636"/>
        <pc:sldMkLst>
          <pc:docMk/>
          <pc:sldMk cId="1968584134" sldId="1331"/>
        </pc:sldMkLst>
        <pc:spChg chg="mod">
          <ac:chgData name="Anwarul Patwary" userId="e9f82bcb-ad83-4f66-80e6-a524eca623fa" providerId="ADAL" clId="{2D5A4CE4-D357-41C9-BE00-E59E7643CD72}" dt="2022-08-07T05:44:02.387" v="50" actId="14100"/>
          <ac:spMkLst>
            <pc:docMk/>
            <pc:sldMk cId="1968584134" sldId="1331"/>
            <ac:spMk id="2" creationId="{00000000-0000-0000-0000-000000000000}"/>
          </ac:spMkLst>
        </pc:spChg>
        <pc:spChg chg="mod">
          <ac:chgData name="Anwarul Patwary" userId="e9f82bcb-ad83-4f66-80e6-a524eca623fa" providerId="ADAL" clId="{2D5A4CE4-D357-41C9-BE00-E59E7643CD72}" dt="2022-08-07T05:44:05.797" v="52" actId="27636"/>
          <ac:spMkLst>
            <pc:docMk/>
            <pc:sldMk cId="1968584134" sldId="1331"/>
            <ac:spMk id="3" creationId="{00000000-0000-0000-0000-000000000000}"/>
          </ac:spMkLst>
        </pc:spChg>
      </pc:sldChg>
      <pc:sldChg chg="modSp mod">
        <pc:chgData name="Anwarul Patwary" userId="e9f82bcb-ad83-4f66-80e6-a524eca623fa" providerId="ADAL" clId="{2D5A4CE4-D357-41C9-BE00-E59E7643CD72}" dt="2022-08-07T05:42:44.993" v="43" actId="20577"/>
        <pc:sldMkLst>
          <pc:docMk/>
          <pc:sldMk cId="4244864056" sldId="1344"/>
        </pc:sldMkLst>
        <pc:spChg chg="mod">
          <ac:chgData name="Anwarul Patwary" userId="e9f82bcb-ad83-4f66-80e6-a524eca623fa" providerId="ADAL" clId="{2D5A4CE4-D357-41C9-BE00-E59E7643CD72}" dt="2022-08-07T05:42:44.993" v="43" actId="20577"/>
          <ac:spMkLst>
            <pc:docMk/>
            <pc:sldMk cId="4244864056" sldId="1344"/>
            <ac:spMk id="3" creationId="{BC497D37-585A-944D-9149-54D6FAD95F8F}"/>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ltLang="zh-CN"/>
              <a:t>Citation count  in Google scholar</a:t>
            </a:r>
            <a:endParaRPr lang="zh-CN" altLang="en-US"/>
          </a:p>
        </c:rich>
      </c:tx>
      <c:overlay val="0"/>
    </c:title>
    <c:autoTitleDeleted val="0"/>
    <c:plotArea>
      <c:layout/>
      <c:barChart>
        <c:barDir val="col"/>
        <c:grouping val="clustered"/>
        <c:varyColors val="0"/>
        <c:ser>
          <c:idx val="0"/>
          <c:order val="0"/>
          <c:invertIfNegative val="0"/>
          <c:dLbls>
            <c:spPr>
              <a:noFill/>
              <a:ln>
                <a:noFill/>
              </a:ln>
              <a:effectLst/>
            </c:spPr>
            <c:txPr>
              <a:bodyPr/>
              <a:lstStyle/>
              <a:p>
                <a:pPr>
                  <a:defRPr sz="1100" b="1"/>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Sheet1!$A$1:$A$9</c:f>
              <c:strCache>
                <c:ptCount val="9"/>
                <c:pt idx="0">
                  <c:v>Disco (1997)</c:v>
                </c:pt>
                <c:pt idx="1">
                  <c:v>A fast file system for UNIX (1984)</c:v>
                </c:pt>
                <c:pt idx="2">
                  <c:v>SPIN (1995)</c:v>
                </c:pt>
                <c:pt idx="3">
                  <c:v>Exokernel (1995)</c:v>
                </c:pt>
                <c:pt idx="4">
                  <c:v>Coda (1990)</c:v>
                </c:pt>
                <c:pt idx="5">
                  <c:v>Log-structured file system (1992)</c:v>
                </c:pt>
                <c:pt idx="6">
                  <c:v>The UNIX time-sharing system (1974)</c:v>
                </c:pt>
                <c:pt idx="7">
                  <c:v>End-to-end arguments in system design (1984)</c:v>
                </c:pt>
                <c:pt idx="8">
                  <c:v>Xen(2003)</c:v>
                </c:pt>
              </c:strCache>
            </c:strRef>
          </c:cat>
          <c:val>
            <c:numRef>
              <c:f>Sheet1!$D$1:$D$9</c:f>
              <c:numCache>
                <c:formatCode>General</c:formatCode>
                <c:ptCount val="9"/>
                <c:pt idx="0">
                  <c:v>461</c:v>
                </c:pt>
                <c:pt idx="1">
                  <c:v>1093</c:v>
                </c:pt>
                <c:pt idx="2">
                  <c:v>1219</c:v>
                </c:pt>
                <c:pt idx="3">
                  <c:v>1222</c:v>
                </c:pt>
                <c:pt idx="4">
                  <c:v>1229</c:v>
                </c:pt>
                <c:pt idx="5">
                  <c:v>1413</c:v>
                </c:pt>
                <c:pt idx="6">
                  <c:v>1796</c:v>
                </c:pt>
                <c:pt idx="7">
                  <c:v>2286</c:v>
                </c:pt>
                <c:pt idx="8">
                  <c:v>5153</c:v>
                </c:pt>
              </c:numCache>
            </c:numRef>
          </c:val>
          <c:extLst>
            <c:ext xmlns:c16="http://schemas.microsoft.com/office/drawing/2014/chart" uri="{C3380CC4-5D6E-409C-BE32-E72D297353CC}">
              <c16:uniqueId val="{00000000-3B57-8841-A6EE-1FFC516FB58C}"/>
            </c:ext>
          </c:extLst>
        </c:ser>
        <c:dLbls>
          <c:showLegendKey val="0"/>
          <c:showVal val="0"/>
          <c:showCatName val="0"/>
          <c:showSerName val="0"/>
          <c:showPercent val="0"/>
          <c:showBubbleSize val="0"/>
        </c:dLbls>
        <c:gapWidth val="150"/>
        <c:axId val="397100640"/>
        <c:axId val="397101424"/>
      </c:barChart>
      <c:catAx>
        <c:axId val="397100640"/>
        <c:scaling>
          <c:orientation val="minMax"/>
        </c:scaling>
        <c:delete val="0"/>
        <c:axPos val="b"/>
        <c:numFmt formatCode="General" sourceLinked="0"/>
        <c:majorTickMark val="none"/>
        <c:minorTickMark val="none"/>
        <c:tickLblPos val="nextTo"/>
        <c:txPr>
          <a:bodyPr/>
          <a:lstStyle/>
          <a:p>
            <a:pPr>
              <a:defRPr sz="1050"/>
            </a:pPr>
            <a:endParaRPr lang="en-US"/>
          </a:p>
        </c:txPr>
        <c:crossAx val="397101424"/>
        <c:crosses val="autoZero"/>
        <c:auto val="1"/>
        <c:lblAlgn val="ctr"/>
        <c:lblOffset val="100"/>
        <c:noMultiLvlLbl val="0"/>
      </c:catAx>
      <c:valAx>
        <c:axId val="397101424"/>
        <c:scaling>
          <c:orientation val="minMax"/>
        </c:scaling>
        <c:delete val="0"/>
        <c:axPos val="l"/>
        <c:majorGridlines/>
        <c:numFmt formatCode="General" sourceLinked="1"/>
        <c:majorTickMark val="none"/>
        <c:minorTickMark val="none"/>
        <c:tickLblPos val="nextTo"/>
        <c:crossAx val="397100640"/>
        <c:crosses val="autoZero"/>
        <c:crossBetween val="between"/>
      </c:valAx>
    </c:plotArea>
    <c:plotVisOnly val="1"/>
    <c:dispBlanksAs val="gap"/>
    <c:showDLblsOverMax val="0"/>
  </c:chart>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1698" name="Rectangle 2"/>
          <p:cNvSpPr>
            <a:spLocks noGrp="1" noChangeArrowheads="1"/>
          </p:cNvSpPr>
          <p:nvPr>
            <p:ph type="hdr" sz="quarter"/>
          </p:nvPr>
        </p:nvSpPr>
        <p:spPr bwMode="auto">
          <a:xfrm>
            <a:off x="1" y="1"/>
            <a:ext cx="4160973"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spcBef>
                <a:spcPct val="0"/>
              </a:spcBef>
              <a:buClrTx/>
              <a:buSzTx/>
              <a:buFontTx/>
              <a:buNone/>
              <a:defRPr sz="1200"/>
            </a:lvl1pPr>
          </a:lstStyle>
          <a:p>
            <a:endParaRPr lang="de-DE"/>
          </a:p>
        </p:txBody>
      </p:sp>
      <p:sp>
        <p:nvSpPr>
          <p:cNvPr id="541699" name="Rectangle 3"/>
          <p:cNvSpPr>
            <a:spLocks noGrp="1" noChangeArrowheads="1"/>
          </p:cNvSpPr>
          <p:nvPr>
            <p:ph type="dt" sz="quarter" idx="1"/>
          </p:nvPr>
        </p:nvSpPr>
        <p:spPr bwMode="auto">
          <a:xfrm>
            <a:off x="5440230" y="1"/>
            <a:ext cx="4160972"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ClrTx/>
              <a:buSzTx/>
              <a:buFontTx/>
              <a:buNone/>
              <a:defRPr sz="1200"/>
            </a:lvl1pPr>
          </a:lstStyle>
          <a:p>
            <a:endParaRPr lang="de-DE"/>
          </a:p>
        </p:txBody>
      </p:sp>
      <p:sp>
        <p:nvSpPr>
          <p:cNvPr id="541700" name="Rectangle 4"/>
          <p:cNvSpPr>
            <a:spLocks noGrp="1" noChangeArrowheads="1"/>
          </p:cNvSpPr>
          <p:nvPr>
            <p:ph type="ftr" sz="quarter" idx="2"/>
          </p:nvPr>
        </p:nvSpPr>
        <p:spPr bwMode="auto">
          <a:xfrm>
            <a:off x="1" y="6950145"/>
            <a:ext cx="4160973"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spcBef>
                <a:spcPct val="0"/>
              </a:spcBef>
              <a:buClrTx/>
              <a:buSzTx/>
              <a:buFontTx/>
              <a:buNone/>
              <a:defRPr sz="1200"/>
            </a:lvl1pPr>
          </a:lstStyle>
          <a:p>
            <a:endParaRPr lang="de-DE"/>
          </a:p>
        </p:txBody>
      </p:sp>
      <p:sp>
        <p:nvSpPr>
          <p:cNvPr id="541701" name="Rectangle 5"/>
          <p:cNvSpPr>
            <a:spLocks noGrp="1" noChangeArrowheads="1"/>
          </p:cNvSpPr>
          <p:nvPr>
            <p:ph type="sldNum" sz="quarter" idx="3"/>
          </p:nvPr>
        </p:nvSpPr>
        <p:spPr bwMode="auto">
          <a:xfrm>
            <a:off x="5440230" y="6950145"/>
            <a:ext cx="4160972"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ClrTx/>
              <a:buSzTx/>
              <a:buFontTx/>
              <a:buNone/>
              <a:defRPr sz="1200"/>
            </a:lvl1pPr>
          </a:lstStyle>
          <a:p>
            <a:fld id="{66017A74-8498-4425-B905-56B59BE89ABC}" type="slidenum">
              <a:rPr lang="de-DE"/>
              <a:pPr/>
              <a:t>‹#›</a:t>
            </a:fld>
            <a:endParaRPr lang="de-DE"/>
          </a:p>
        </p:txBody>
      </p:sp>
    </p:spTree>
    <p:extLst>
      <p:ext uri="{BB962C8B-B14F-4D97-AF65-F5344CB8AC3E}">
        <p14:creationId xmlns:p14="http://schemas.microsoft.com/office/powerpoint/2010/main" val="3124208829"/>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3.jpeg>
</file>

<file path=ppt/media/image14.jpg>
</file>

<file path=ppt/media/image15.png>
</file>

<file path=ppt/media/image16.png>
</file>

<file path=ppt/media/image17.tiff>
</file>

<file path=ppt/media/image18.png>
</file>

<file path=ppt/media/image19.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22" name="Rectangle 2"/>
          <p:cNvSpPr>
            <a:spLocks noGrp="1" noChangeArrowheads="1"/>
          </p:cNvSpPr>
          <p:nvPr>
            <p:ph type="hdr" sz="quarter"/>
          </p:nvPr>
        </p:nvSpPr>
        <p:spPr bwMode="auto">
          <a:xfrm>
            <a:off x="1" y="1"/>
            <a:ext cx="4160973"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spcBef>
                <a:spcPct val="0"/>
              </a:spcBef>
              <a:buClrTx/>
              <a:buSzTx/>
              <a:buFontTx/>
              <a:buNone/>
              <a:defRPr sz="1200">
                <a:latin typeface="Arial" charset="0"/>
              </a:defRPr>
            </a:lvl1pPr>
          </a:lstStyle>
          <a:p>
            <a:endParaRPr lang="en-US"/>
          </a:p>
        </p:txBody>
      </p:sp>
      <p:sp>
        <p:nvSpPr>
          <p:cNvPr id="133123" name="Rectangle 3"/>
          <p:cNvSpPr>
            <a:spLocks noGrp="1" noChangeArrowheads="1"/>
          </p:cNvSpPr>
          <p:nvPr>
            <p:ph type="dt" idx="1"/>
          </p:nvPr>
        </p:nvSpPr>
        <p:spPr bwMode="auto">
          <a:xfrm>
            <a:off x="5440230" y="1"/>
            <a:ext cx="4160972" cy="36505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buClrTx/>
              <a:buSzTx/>
              <a:buFontTx/>
              <a:buNone/>
              <a:defRPr sz="1200">
                <a:latin typeface="Arial" charset="0"/>
              </a:defRPr>
            </a:lvl1pPr>
          </a:lstStyle>
          <a:p>
            <a:endParaRPr lang="en-US"/>
          </a:p>
        </p:txBody>
      </p:sp>
      <p:sp>
        <p:nvSpPr>
          <p:cNvPr id="133124" name="Rectangle 4"/>
          <p:cNvSpPr>
            <a:spLocks noGrp="1" noRot="1" noChangeAspect="1" noChangeArrowheads="1" noTextEdit="1"/>
          </p:cNvSpPr>
          <p:nvPr>
            <p:ph type="sldImg" idx="2"/>
          </p:nvPr>
        </p:nvSpPr>
        <p:spPr bwMode="auto">
          <a:xfrm>
            <a:off x="2362200" y="549275"/>
            <a:ext cx="4876800" cy="2743200"/>
          </a:xfrm>
          <a:prstGeom prst="rect">
            <a:avLst/>
          </a:prstGeom>
          <a:noFill/>
          <a:ln w="9525">
            <a:solidFill>
              <a:srgbClr val="000000"/>
            </a:solidFill>
            <a:miter lim="800000"/>
            <a:headEnd/>
            <a:tailEnd/>
          </a:ln>
          <a:effectLst/>
        </p:spPr>
      </p:sp>
      <p:sp>
        <p:nvSpPr>
          <p:cNvPr id="133125" name="Rectangle 5"/>
          <p:cNvSpPr>
            <a:spLocks noGrp="1" noChangeArrowheads="1"/>
          </p:cNvSpPr>
          <p:nvPr>
            <p:ph type="body" sz="quarter" idx="3"/>
          </p:nvPr>
        </p:nvSpPr>
        <p:spPr bwMode="auto">
          <a:xfrm>
            <a:off x="1279256" y="3475660"/>
            <a:ext cx="7042689" cy="329019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3126" name="Rectangle 6"/>
          <p:cNvSpPr>
            <a:spLocks noGrp="1" noChangeArrowheads="1"/>
          </p:cNvSpPr>
          <p:nvPr>
            <p:ph type="ftr" sz="quarter" idx="4"/>
          </p:nvPr>
        </p:nvSpPr>
        <p:spPr bwMode="auto">
          <a:xfrm>
            <a:off x="1" y="6950145"/>
            <a:ext cx="4160973"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0" hangingPunct="0">
              <a:spcBef>
                <a:spcPct val="0"/>
              </a:spcBef>
              <a:buClrTx/>
              <a:buSzTx/>
              <a:buFontTx/>
              <a:buNone/>
              <a:defRPr sz="1200">
                <a:latin typeface="Arial" charset="0"/>
              </a:defRPr>
            </a:lvl1pPr>
          </a:lstStyle>
          <a:p>
            <a:endParaRPr lang="en-US"/>
          </a:p>
        </p:txBody>
      </p:sp>
      <p:sp>
        <p:nvSpPr>
          <p:cNvPr id="133127" name="Rectangle 7"/>
          <p:cNvSpPr>
            <a:spLocks noGrp="1" noChangeArrowheads="1"/>
          </p:cNvSpPr>
          <p:nvPr>
            <p:ph type="sldNum" sz="quarter" idx="5"/>
          </p:nvPr>
        </p:nvSpPr>
        <p:spPr bwMode="auto">
          <a:xfrm>
            <a:off x="5440230" y="6950145"/>
            <a:ext cx="4160972" cy="36505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buClrTx/>
              <a:buSzTx/>
              <a:buFontTx/>
              <a:buNone/>
              <a:defRPr sz="1200">
                <a:latin typeface="Arial" charset="0"/>
              </a:defRPr>
            </a:lvl1pPr>
          </a:lstStyle>
          <a:p>
            <a:fld id="{D37F8DB4-A4FF-4A8B-9A85-9B1874A58FCC}" type="slidenum">
              <a:rPr lang="en-US"/>
              <a:pPr/>
              <a:t>‹#›</a:t>
            </a:fld>
            <a:endParaRPr lang="en-US"/>
          </a:p>
        </p:txBody>
      </p:sp>
    </p:spTree>
    <p:extLst>
      <p:ext uri="{BB962C8B-B14F-4D97-AF65-F5344CB8AC3E}">
        <p14:creationId xmlns:p14="http://schemas.microsoft.com/office/powerpoint/2010/main" val="237681168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a:t>
            </a:fld>
            <a:endParaRPr lang="en-US"/>
          </a:p>
        </p:txBody>
      </p:sp>
    </p:spTree>
    <p:extLst>
      <p:ext uri="{BB962C8B-B14F-4D97-AF65-F5344CB8AC3E}">
        <p14:creationId xmlns:p14="http://schemas.microsoft.com/office/powerpoint/2010/main" val="3271446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10</a:t>
            </a:fld>
            <a:endParaRPr lang="en-US"/>
          </a:p>
        </p:txBody>
      </p:sp>
    </p:spTree>
    <p:extLst>
      <p:ext uri="{BB962C8B-B14F-4D97-AF65-F5344CB8AC3E}">
        <p14:creationId xmlns:p14="http://schemas.microsoft.com/office/powerpoint/2010/main" val="26195891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11</a:t>
            </a:fld>
            <a:endParaRPr lang="en-US"/>
          </a:p>
        </p:txBody>
      </p:sp>
    </p:spTree>
    <p:extLst>
      <p:ext uri="{BB962C8B-B14F-4D97-AF65-F5344CB8AC3E}">
        <p14:creationId xmlns:p14="http://schemas.microsoft.com/office/powerpoint/2010/main" val="21730687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031"/>
          <p:cNvSpPr>
            <a:spLocks noGrp="1" noChangeArrowheads="1"/>
          </p:cNvSpPr>
          <p:nvPr>
            <p:ph type="sldNum" sz="quarter" idx="5"/>
          </p:nvPr>
        </p:nvSpPr>
        <p:spPr>
          <a:noFill/>
        </p:spPr>
        <p:txBody>
          <a:bodyPr/>
          <a:lstStyle>
            <a:lvl1pPr defTabSz="931863">
              <a:spcBef>
                <a:spcPct val="30000"/>
              </a:spcBef>
              <a:defRPr sz="1200">
                <a:solidFill>
                  <a:schemeClr val="tx1"/>
                </a:solidFill>
                <a:latin typeface="Arial" panose="020B0604020202020204" pitchFamily="34" charset="0"/>
              </a:defRPr>
            </a:lvl1pPr>
            <a:lvl2pPr marL="742950" indent="-285750" defTabSz="931863">
              <a:spcBef>
                <a:spcPct val="30000"/>
              </a:spcBef>
              <a:defRPr sz="1200">
                <a:solidFill>
                  <a:schemeClr val="tx1"/>
                </a:solidFill>
                <a:latin typeface="Arial" panose="020B0604020202020204" pitchFamily="34" charset="0"/>
              </a:defRPr>
            </a:lvl2pPr>
            <a:lvl3pPr marL="1143000" indent="-228600" defTabSz="931863">
              <a:spcBef>
                <a:spcPct val="30000"/>
              </a:spcBef>
              <a:defRPr sz="1200">
                <a:solidFill>
                  <a:schemeClr val="tx1"/>
                </a:solidFill>
                <a:latin typeface="Arial" panose="020B0604020202020204" pitchFamily="34" charset="0"/>
              </a:defRPr>
            </a:lvl3pPr>
            <a:lvl4pPr marL="1600200" indent="-228600" defTabSz="931863">
              <a:spcBef>
                <a:spcPct val="30000"/>
              </a:spcBef>
              <a:defRPr sz="1200">
                <a:solidFill>
                  <a:schemeClr val="tx1"/>
                </a:solidFill>
                <a:latin typeface="Arial" panose="020B0604020202020204" pitchFamily="34" charset="0"/>
              </a:defRPr>
            </a:lvl4pPr>
            <a:lvl5pPr marL="2057400" indent="-228600" defTabSz="931863">
              <a:spcBef>
                <a:spcPct val="30000"/>
              </a:spcBef>
              <a:defRPr sz="1200">
                <a:solidFill>
                  <a:schemeClr val="tx1"/>
                </a:solidFill>
                <a:latin typeface="Arial" panose="020B0604020202020204" pitchFamily="34" charset="0"/>
              </a:defRPr>
            </a:lvl5pPr>
            <a:lvl6pPr marL="2514600" indent="-228600" defTabSz="931863"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31863"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31863"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31863"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62A2FF5-EF94-4A0E-BEF8-1F99124D07FE}" type="slidenum">
              <a:rPr lang="en-US" altLang="en-US"/>
              <a:pPr>
                <a:spcBef>
                  <a:spcPct val="0"/>
                </a:spcBef>
              </a:pPr>
              <a:t>12</a:t>
            </a:fld>
            <a:endParaRPr lang="en-US" altLang="en-US"/>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p:spPr>
        <p:txBody>
          <a:bodyPr/>
          <a:lstStyle/>
          <a:p>
            <a:pPr eaLnBrk="1" hangingPunct="1"/>
            <a:endParaRPr lang="en-US" altLang="en-US" dirty="0"/>
          </a:p>
        </p:txBody>
      </p:sp>
    </p:spTree>
    <p:extLst>
      <p:ext uri="{BB962C8B-B14F-4D97-AF65-F5344CB8AC3E}">
        <p14:creationId xmlns:p14="http://schemas.microsoft.com/office/powerpoint/2010/main" val="2589927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031"/>
          <p:cNvSpPr>
            <a:spLocks noGrp="1" noChangeArrowheads="1"/>
          </p:cNvSpPr>
          <p:nvPr>
            <p:ph type="sldNum" sz="quarter" idx="5"/>
          </p:nvPr>
        </p:nvSpPr>
        <p:spPr>
          <a:noFill/>
        </p:spPr>
        <p:txBody>
          <a:bodyPr/>
          <a:lstStyle>
            <a:lvl1pPr defTabSz="931863">
              <a:spcBef>
                <a:spcPct val="30000"/>
              </a:spcBef>
              <a:defRPr sz="1200">
                <a:solidFill>
                  <a:schemeClr val="tx1"/>
                </a:solidFill>
                <a:latin typeface="Arial" panose="020B0604020202020204" pitchFamily="34" charset="0"/>
              </a:defRPr>
            </a:lvl1pPr>
            <a:lvl2pPr marL="742950" indent="-285750" defTabSz="931863">
              <a:spcBef>
                <a:spcPct val="30000"/>
              </a:spcBef>
              <a:defRPr sz="1200">
                <a:solidFill>
                  <a:schemeClr val="tx1"/>
                </a:solidFill>
                <a:latin typeface="Arial" panose="020B0604020202020204" pitchFamily="34" charset="0"/>
              </a:defRPr>
            </a:lvl2pPr>
            <a:lvl3pPr marL="1143000" indent="-228600" defTabSz="931863">
              <a:spcBef>
                <a:spcPct val="30000"/>
              </a:spcBef>
              <a:defRPr sz="1200">
                <a:solidFill>
                  <a:schemeClr val="tx1"/>
                </a:solidFill>
                <a:latin typeface="Arial" panose="020B0604020202020204" pitchFamily="34" charset="0"/>
              </a:defRPr>
            </a:lvl3pPr>
            <a:lvl4pPr marL="1600200" indent="-228600" defTabSz="931863">
              <a:spcBef>
                <a:spcPct val="30000"/>
              </a:spcBef>
              <a:defRPr sz="1200">
                <a:solidFill>
                  <a:schemeClr val="tx1"/>
                </a:solidFill>
                <a:latin typeface="Arial" panose="020B0604020202020204" pitchFamily="34" charset="0"/>
              </a:defRPr>
            </a:lvl4pPr>
            <a:lvl5pPr marL="2057400" indent="-228600" defTabSz="931863">
              <a:spcBef>
                <a:spcPct val="30000"/>
              </a:spcBef>
              <a:defRPr sz="1200">
                <a:solidFill>
                  <a:schemeClr val="tx1"/>
                </a:solidFill>
                <a:latin typeface="Arial" panose="020B0604020202020204" pitchFamily="34" charset="0"/>
              </a:defRPr>
            </a:lvl5pPr>
            <a:lvl6pPr marL="2514600" indent="-228600" defTabSz="931863"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31863"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31863"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31863"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62A2FF5-EF94-4A0E-BEF8-1F99124D07FE}" type="slidenum">
              <a:rPr lang="en-US" altLang="en-US"/>
              <a:pPr>
                <a:spcBef>
                  <a:spcPct val="0"/>
                </a:spcBef>
              </a:pPr>
              <a:t>13</a:t>
            </a:fld>
            <a:endParaRPr lang="en-US" altLang="en-US"/>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p:spPr>
        <p:txBody>
          <a:bodyPr/>
          <a:lstStyle/>
          <a:p>
            <a:pPr eaLnBrk="1" hangingPunct="1"/>
            <a:endParaRPr lang="en-US" altLang="en-US" dirty="0"/>
          </a:p>
        </p:txBody>
      </p:sp>
    </p:spTree>
    <p:extLst>
      <p:ext uri="{BB962C8B-B14F-4D97-AF65-F5344CB8AC3E}">
        <p14:creationId xmlns:p14="http://schemas.microsoft.com/office/powerpoint/2010/main" val="1204055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14</a:t>
            </a:fld>
            <a:endParaRPr lang="en-US"/>
          </a:p>
        </p:txBody>
      </p:sp>
    </p:spTree>
    <p:extLst>
      <p:ext uri="{BB962C8B-B14F-4D97-AF65-F5344CB8AC3E}">
        <p14:creationId xmlns:p14="http://schemas.microsoft.com/office/powerpoint/2010/main" val="29423325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15</a:t>
            </a:fld>
            <a:endParaRPr lang="en-US"/>
          </a:p>
        </p:txBody>
      </p:sp>
    </p:spTree>
    <p:extLst>
      <p:ext uri="{BB962C8B-B14F-4D97-AF65-F5344CB8AC3E}">
        <p14:creationId xmlns:p14="http://schemas.microsoft.com/office/powerpoint/2010/main" val="3497046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16</a:t>
            </a:fld>
            <a:endParaRPr lang="en-US"/>
          </a:p>
        </p:txBody>
      </p:sp>
    </p:spTree>
    <p:extLst>
      <p:ext uri="{BB962C8B-B14F-4D97-AF65-F5344CB8AC3E}">
        <p14:creationId xmlns:p14="http://schemas.microsoft.com/office/powerpoint/2010/main" val="28484566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17</a:t>
            </a:fld>
            <a:endParaRPr lang="en-US"/>
          </a:p>
        </p:txBody>
      </p:sp>
    </p:spTree>
    <p:extLst>
      <p:ext uri="{BB962C8B-B14F-4D97-AF65-F5344CB8AC3E}">
        <p14:creationId xmlns:p14="http://schemas.microsoft.com/office/powerpoint/2010/main" val="11179967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18</a:t>
            </a:fld>
            <a:endParaRPr lang="en-US"/>
          </a:p>
        </p:txBody>
      </p:sp>
    </p:spTree>
    <p:extLst>
      <p:ext uri="{BB962C8B-B14F-4D97-AF65-F5344CB8AC3E}">
        <p14:creationId xmlns:p14="http://schemas.microsoft.com/office/powerpoint/2010/main" val="3519272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19</a:t>
            </a:fld>
            <a:endParaRPr lang="en-US"/>
          </a:p>
        </p:txBody>
      </p:sp>
    </p:spTree>
    <p:extLst>
      <p:ext uri="{BB962C8B-B14F-4D97-AF65-F5344CB8AC3E}">
        <p14:creationId xmlns:p14="http://schemas.microsoft.com/office/powerpoint/2010/main" val="3964222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030C05-EF6C-9847-8923-580D76870F8E}" type="slidenum">
              <a:rPr lang="en-AU" smtClean="0"/>
              <a:t>2</a:t>
            </a:fld>
            <a:endParaRPr lang="en-AU"/>
          </a:p>
        </p:txBody>
      </p:sp>
    </p:spTree>
    <p:extLst>
      <p:ext uri="{BB962C8B-B14F-4D97-AF65-F5344CB8AC3E}">
        <p14:creationId xmlns:p14="http://schemas.microsoft.com/office/powerpoint/2010/main" val="3663898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20</a:t>
            </a:fld>
            <a:endParaRPr lang="en-US"/>
          </a:p>
        </p:txBody>
      </p:sp>
    </p:spTree>
    <p:extLst>
      <p:ext uri="{BB962C8B-B14F-4D97-AF65-F5344CB8AC3E}">
        <p14:creationId xmlns:p14="http://schemas.microsoft.com/office/powerpoint/2010/main" val="15363521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21</a:t>
            </a:fld>
            <a:endParaRPr lang="en-US"/>
          </a:p>
        </p:txBody>
      </p:sp>
    </p:spTree>
    <p:extLst>
      <p:ext uri="{BB962C8B-B14F-4D97-AF65-F5344CB8AC3E}">
        <p14:creationId xmlns:p14="http://schemas.microsoft.com/office/powerpoint/2010/main" val="1737296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22</a:t>
            </a:fld>
            <a:endParaRPr lang="en-US"/>
          </a:p>
        </p:txBody>
      </p:sp>
    </p:spTree>
    <p:extLst>
      <p:ext uri="{BB962C8B-B14F-4D97-AF65-F5344CB8AC3E}">
        <p14:creationId xmlns:p14="http://schemas.microsoft.com/office/powerpoint/2010/main" val="11973436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23</a:t>
            </a:fld>
            <a:endParaRPr lang="en-US"/>
          </a:p>
        </p:txBody>
      </p:sp>
    </p:spTree>
    <p:extLst>
      <p:ext uri="{BB962C8B-B14F-4D97-AF65-F5344CB8AC3E}">
        <p14:creationId xmlns:p14="http://schemas.microsoft.com/office/powerpoint/2010/main" val="32619427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24</a:t>
            </a:fld>
            <a:endParaRPr lang="en-US"/>
          </a:p>
        </p:txBody>
      </p:sp>
    </p:spTree>
    <p:extLst>
      <p:ext uri="{BB962C8B-B14F-4D97-AF65-F5344CB8AC3E}">
        <p14:creationId xmlns:p14="http://schemas.microsoft.com/office/powerpoint/2010/main" val="15171313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25</a:t>
            </a:fld>
            <a:endParaRPr lang="en-US"/>
          </a:p>
        </p:txBody>
      </p:sp>
    </p:spTree>
    <p:extLst>
      <p:ext uri="{BB962C8B-B14F-4D97-AF65-F5344CB8AC3E}">
        <p14:creationId xmlns:p14="http://schemas.microsoft.com/office/powerpoint/2010/main" val="5593803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26</a:t>
            </a:fld>
            <a:endParaRPr lang="en-US"/>
          </a:p>
        </p:txBody>
      </p:sp>
    </p:spTree>
    <p:extLst>
      <p:ext uri="{BB962C8B-B14F-4D97-AF65-F5344CB8AC3E}">
        <p14:creationId xmlns:p14="http://schemas.microsoft.com/office/powerpoint/2010/main" val="11700711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27</a:t>
            </a:fld>
            <a:endParaRPr lang="en-US"/>
          </a:p>
        </p:txBody>
      </p:sp>
    </p:spTree>
    <p:extLst>
      <p:ext uri="{BB962C8B-B14F-4D97-AF65-F5344CB8AC3E}">
        <p14:creationId xmlns:p14="http://schemas.microsoft.com/office/powerpoint/2010/main" val="3410574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28</a:t>
            </a:fld>
            <a:endParaRPr lang="en-US"/>
          </a:p>
        </p:txBody>
      </p:sp>
    </p:spTree>
    <p:extLst>
      <p:ext uri="{BB962C8B-B14F-4D97-AF65-F5344CB8AC3E}">
        <p14:creationId xmlns:p14="http://schemas.microsoft.com/office/powerpoint/2010/main" val="11784943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29</a:t>
            </a:fld>
            <a:endParaRPr lang="en-US"/>
          </a:p>
        </p:txBody>
      </p:sp>
    </p:spTree>
    <p:extLst>
      <p:ext uri="{BB962C8B-B14F-4D97-AF65-F5344CB8AC3E}">
        <p14:creationId xmlns:p14="http://schemas.microsoft.com/office/powerpoint/2010/main" val="3759382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b="0"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a:t>
            </a:fld>
            <a:endParaRPr lang="en-US"/>
          </a:p>
        </p:txBody>
      </p:sp>
    </p:spTree>
    <p:extLst>
      <p:ext uri="{BB962C8B-B14F-4D97-AF65-F5344CB8AC3E}">
        <p14:creationId xmlns:p14="http://schemas.microsoft.com/office/powerpoint/2010/main" val="22339095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30</a:t>
            </a:fld>
            <a:endParaRPr lang="en-US"/>
          </a:p>
        </p:txBody>
      </p:sp>
    </p:spTree>
    <p:extLst>
      <p:ext uri="{BB962C8B-B14F-4D97-AF65-F5344CB8AC3E}">
        <p14:creationId xmlns:p14="http://schemas.microsoft.com/office/powerpoint/2010/main" val="29619749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32</a:t>
            </a:fld>
            <a:endParaRPr lang="en-US"/>
          </a:p>
        </p:txBody>
      </p:sp>
    </p:spTree>
    <p:extLst>
      <p:ext uri="{BB962C8B-B14F-4D97-AF65-F5344CB8AC3E}">
        <p14:creationId xmlns:p14="http://schemas.microsoft.com/office/powerpoint/2010/main" val="14029863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33</a:t>
            </a:fld>
            <a:endParaRPr lang="en-US"/>
          </a:p>
        </p:txBody>
      </p:sp>
    </p:spTree>
    <p:extLst>
      <p:ext uri="{BB962C8B-B14F-4D97-AF65-F5344CB8AC3E}">
        <p14:creationId xmlns:p14="http://schemas.microsoft.com/office/powerpoint/2010/main" val="21981769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34</a:t>
            </a:fld>
            <a:endParaRPr lang="en-US"/>
          </a:p>
        </p:txBody>
      </p:sp>
    </p:spTree>
    <p:extLst>
      <p:ext uri="{BB962C8B-B14F-4D97-AF65-F5344CB8AC3E}">
        <p14:creationId xmlns:p14="http://schemas.microsoft.com/office/powerpoint/2010/main" val="3630097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3"/>
          <p:cNvSpPr>
            <a:spLocks noGrp="1" noChangeArrowheads="1"/>
          </p:cNvSpPr>
          <p:nvPr>
            <p:ph type="dt"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293A8766-31F6-824D-8D81-FE1B453FC4D2}" type="datetime8">
              <a:rPr lang="en-US" sz="1200">
                <a:solidFill>
                  <a:srgbClr val="000000"/>
                </a:solidFill>
                <a:cs typeface="Arial" charset="0"/>
              </a:rPr>
              <a:pPr eaLnBrk="1" hangingPunct="1"/>
              <a:t>8/8/2023 2:33 PM</a:t>
            </a:fld>
            <a:endParaRPr lang="en-US" sz="1200">
              <a:solidFill>
                <a:srgbClr val="000000"/>
              </a:solidFill>
              <a:cs typeface="Arial" charset="0"/>
            </a:endParaRPr>
          </a:p>
        </p:txBody>
      </p:sp>
      <p:sp>
        <p:nvSpPr>
          <p:cNvPr id="64514" name="Rectangle 6"/>
          <p:cNvSpPr>
            <a:spLocks noGrp="1" noChangeArrowheads="1"/>
          </p:cNvSpPr>
          <p:nvPr>
            <p:ph type="ftr" sz="quarter" idx="4294967295"/>
          </p:nvPr>
        </p:nvSpPr>
        <p:spPr bwMode="auto">
          <a:xfrm>
            <a:off x="0" y="8686800"/>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solidFill>
                  <a:prstClr val="white"/>
                </a:solidFill>
              </a:rPr>
              <a:t>© 2006 Microsoft Corporation. All rights reserved. Microsoft, Windows, Windows Vista and other product names are or may be registered trademarks and/or trademarks in the U.S. and/or other countries.</a:t>
            </a:r>
          </a:p>
          <a:p>
            <a:r>
              <a:rPr lang="en-US">
                <a:solidFill>
                  <a:prstClr val="white"/>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prstClr val="white"/>
                </a:solidFill>
              </a:rPr>
            </a:br>
            <a:r>
              <a:rPr lang="en-US">
                <a:solidFill>
                  <a:prstClr val="white"/>
                </a:solidFill>
              </a:rPr>
              <a:t>MICROSOFT MAKES NO WARRANTIES, EXPRESS, IMPLIED OR STATUTORY, AS TO THE INFORMATION IN THIS PRESENTATION.</a:t>
            </a:r>
          </a:p>
        </p:txBody>
      </p:sp>
      <p:sp>
        <p:nvSpPr>
          <p:cNvPr id="64515" name="Rectangle 7"/>
          <p:cNvSpPr>
            <a:spLocks noGrp="1" noChangeArrowheads="1"/>
          </p:cNvSpPr>
          <p:nvPr>
            <p:ph type="sldNum"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eaLnBrk="1" hangingPunct="1"/>
            <a:fld id="{9DA5B20B-D4B4-8C44-A53C-2326DE30B027}" type="slidenum">
              <a:rPr lang="en-US" sz="1200">
                <a:solidFill>
                  <a:srgbClr val="000000"/>
                </a:solidFill>
                <a:cs typeface="Arial" charset="0"/>
              </a:rPr>
              <a:pPr eaLnBrk="1" hangingPunct="1"/>
              <a:t>35</a:t>
            </a:fld>
            <a:endParaRPr lang="en-US" sz="1200">
              <a:solidFill>
                <a:srgbClr val="000000"/>
              </a:solidFill>
              <a:cs typeface="Arial" charset="0"/>
            </a:endParaRPr>
          </a:p>
        </p:txBody>
      </p:sp>
      <p:sp>
        <p:nvSpPr>
          <p:cNvPr id="64516" name="Rectangle 2"/>
          <p:cNvSpPr>
            <a:spLocks noGrp="1" noRot="1" noChangeAspect="1" noChangeArrowheads="1" noTextEdit="1"/>
          </p:cNvSpPr>
          <p:nvPr>
            <p:ph type="sldImg"/>
          </p:nvPr>
        </p:nvSpPr>
        <p:spPr>
          <a:ln/>
        </p:spPr>
      </p:sp>
    </p:spTree>
    <p:extLst>
      <p:ext uri="{BB962C8B-B14F-4D97-AF65-F5344CB8AC3E}">
        <p14:creationId xmlns:p14="http://schemas.microsoft.com/office/powerpoint/2010/main" val="6734903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36</a:t>
            </a:fld>
            <a:endParaRPr lang="en-US"/>
          </a:p>
        </p:txBody>
      </p:sp>
    </p:spTree>
    <p:extLst>
      <p:ext uri="{BB962C8B-B14F-4D97-AF65-F5344CB8AC3E}">
        <p14:creationId xmlns:p14="http://schemas.microsoft.com/office/powerpoint/2010/main" val="503499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37</a:t>
            </a:fld>
            <a:endParaRPr lang="en-US"/>
          </a:p>
        </p:txBody>
      </p:sp>
    </p:spTree>
    <p:extLst>
      <p:ext uri="{BB962C8B-B14F-4D97-AF65-F5344CB8AC3E}">
        <p14:creationId xmlns:p14="http://schemas.microsoft.com/office/powerpoint/2010/main" val="27879483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38</a:t>
            </a:fld>
            <a:endParaRPr lang="en-US"/>
          </a:p>
        </p:txBody>
      </p:sp>
    </p:spTree>
    <p:extLst>
      <p:ext uri="{BB962C8B-B14F-4D97-AF65-F5344CB8AC3E}">
        <p14:creationId xmlns:p14="http://schemas.microsoft.com/office/powerpoint/2010/main" val="13956898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39</a:t>
            </a:fld>
            <a:endParaRPr lang="en-US"/>
          </a:p>
        </p:txBody>
      </p:sp>
    </p:spTree>
    <p:extLst>
      <p:ext uri="{BB962C8B-B14F-4D97-AF65-F5344CB8AC3E}">
        <p14:creationId xmlns:p14="http://schemas.microsoft.com/office/powerpoint/2010/main" val="40515341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730250" y="1171575"/>
            <a:ext cx="5616575" cy="31607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Shape 135"/>
          <p:cNvSpPr txBox="1">
            <a:spLocks noGrp="1"/>
          </p:cNvSpPr>
          <p:nvPr>
            <p:ph type="body" idx="1"/>
          </p:nvPr>
        </p:nvSpPr>
        <p:spPr>
          <a:xfrm>
            <a:off x="707708" y="4509035"/>
            <a:ext cx="5661600" cy="3689100"/>
          </a:xfrm>
          <a:prstGeom prst="rect">
            <a:avLst/>
          </a:prstGeom>
          <a:noFill/>
          <a:ln>
            <a:noFill/>
          </a:ln>
        </p:spPr>
        <p:txBody>
          <a:bodyPr spcFirstLastPara="1" wrap="square" lIns="93950" tIns="46975" rIns="93950" bIns="46975" anchor="t" anchorCtr="0">
            <a:noAutofit/>
          </a:bodyPr>
          <a:lstStyle/>
          <a:p>
            <a:pPr marL="0" marR="0" lvl="0" indent="0" algn="l" rtl="0">
              <a:spcBef>
                <a:spcPts val="0"/>
              </a:spcBef>
              <a:spcAft>
                <a:spcPts val="0"/>
              </a:spcAft>
              <a:buNone/>
            </a:pPr>
            <a:endParaRPr dirty="0">
              <a:sym typeface="Calibri"/>
            </a:endParaRPr>
          </a:p>
        </p:txBody>
      </p:sp>
      <p:sp>
        <p:nvSpPr>
          <p:cNvPr id="136" name="Shape 136"/>
          <p:cNvSpPr txBox="1">
            <a:spLocks noGrp="1"/>
          </p:cNvSpPr>
          <p:nvPr>
            <p:ph type="sldNum" idx="12"/>
          </p:nvPr>
        </p:nvSpPr>
        <p:spPr>
          <a:xfrm>
            <a:off x="4008706" y="8899329"/>
            <a:ext cx="3066600" cy="470100"/>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40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11767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4</a:t>
            </a:fld>
            <a:endParaRPr lang="en-US"/>
          </a:p>
        </p:txBody>
      </p:sp>
    </p:spTree>
    <p:extLst>
      <p:ext uri="{BB962C8B-B14F-4D97-AF65-F5344CB8AC3E}">
        <p14:creationId xmlns:p14="http://schemas.microsoft.com/office/powerpoint/2010/main" val="18196329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730250" y="1171575"/>
            <a:ext cx="5616575" cy="31607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Shape 135"/>
          <p:cNvSpPr txBox="1">
            <a:spLocks noGrp="1"/>
          </p:cNvSpPr>
          <p:nvPr>
            <p:ph type="body" idx="1"/>
          </p:nvPr>
        </p:nvSpPr>
        <p:spPr>
          <a:xfrm>
            <a:off x="707708" y="4509035"/>
            <a:ext cx="5661600" cy="3689100"/>
          </a:xfrm>
          <a:prstGeom prst="rect">
            <a:avLst/>
          </a:prstGeom>
          <a:noFill/>
          <a:ln>
            <a:noFill/>
          </a:ln>
        </p:spPr>
        <p:txBody>
          <a:bodyPr spcFirstLastPara="1" wrap="square" lIns="93950" tIns="46975" rIns="93950" bIns="46975" anchor="t" anchorCtr="0">
            <a:noAutofit/>
          </a:bodyPr>
          <a:lstStyle/>
          <a:p>
            <a:pPr marL="0" marR="0" lvl="0" indent="0" algn="l" rtl="0">
              <a:spcBef>
                <a:spcPts val="0"/>
              </a:spcBef>
              <a:spcAft>
                <a:spcPts val="0"/>
              </a:spcAft>
              <a:buNone/>
            </a:pPr>
            <a:endParaRPr dirty="0">
              <a:sym typeface="Calibri"/>
            </a:endParaRPr>
          </a:p>
        </p:txBody>
      </p:sp>
      <p:sp>
        <p:nvSpPr>
          <p:cNvPr id="136" name="Shape 136"/>
          <p:cNvSpPr txBox="1">
            <a:spLocks noGrp="1"/>
          </p:cNvSpPr>
          <p:nvPr>
            <p:ph type="sldNum" idx="12"/>
          </p:nvPr>
        </p:nvSpPr>
        <p:spPr>
          <a:xfrm>
            <a:off x="4008706" y="8899329"/>
            <a:ext cx="3066600" cy="470100"/>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41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654743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42</a:t>
            </a:fld>
            <a:endParaRPr lang="en-US"/>
          </a:p>
        </p:txBody>
      </p:sp>
    </p:spTree>
    <p:extLst>
      <p:ext uri="{BB962C8B-B14F-4D97-AF65-F5344CB8AC3E}">
        <p14:creationId xmlns:p14="http://schemas.microsoft.com/office/powerpoint/2010/main" val="2269454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44</a:t>
            </a:fld>
            <a:endParaRPr lang="en-US"/>
          </a:p>
        </p:txBody>
      </p:sp>
    </p:spTree>
    <p:extLst>
      <p:ext uri="{BB962C8B-B14F-4D97-AF65-F5344CB8AC3E}">
        <p14:creationId xmlns:p14="http://schemas.microsoft.com/office/powerpoint/2010/main" val="26532938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45</a:t>
            </a:fld>
            <a:endParaRPr lang="en-US"/>
          </a:p>
        </p:txBody>
      </p:sp>
    </p:spTree>
    <p:extLst>
      <p:ext uri="{BB962C8B-B14F-4D97-AF65-F5344CB8AC3E}">
        <p14:creationId xmlns:p14="http://schemas.microsoft.com/office/powerpoint/2010/main" val="597073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46</a:t>
            </a:fld>
            <a:endParaRPr lang="en-AU"/>
          </a:p>
        </p:txBody>
      </p:sp>
    </p:spTree>
    <p:extLst>
      <p:ext uri="{BB962C8B-B14F-4D97-AF65-F5344CB8AC3E}">
        <p14:creationId xmlns:p14="http://schemas.microsoft.com/office/powerpoint/2010/main" val="4049887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47</a:t>
            </a:fld>
            <a:endParaRPr lang="en-AU"/>
          </a:p>
        </p:txBody>
      </p:sp>
    </p:spTree>
    <p:extLst>
      <p:ext uri="{BB962C8B-B14F-4D97-AF65-F5344CB8AC3E}">
        <p14:creationId xmlns:p14="http://schemas.microsoft.com/office/powerpoint/2010/main" val="11080858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48</a:t>
            </a:fld>
            <a:endParaRPr lang="en-AU"/>
          </a:p>
        </p:txBody>
      </p:sp>
    </p:spTree>
    <p:extLst>
      <p:ext uri="{BB962C8B-B14F-4D97-AF65-F5344CB8AC3E}">
        <p14:creationId xmlns:p14="http://schemas.microsoft.com/office/powerpoint/2010/main" val="19269936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49</a:t>
            </a:fld>
            <a:endParaRPr lang="en-AU"/>
          </a:p>
        </p:txBody>
      </p:sp>
    </p:spTree>
    <p:extLst>
      <p:ext uri="{BB962C8B-B14F-4D97-AF65-F5344CB8AC3E}">
        <p14:creationId xmlns:p14="http://schemas.microsoft.com/office/powerpoint/2010/main" val="18258366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2200" y="549275"/>
            <a:ext cx="4876800" cy="2743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30C05-EF6C-9847-8923-580D76870F8E}" type="slidenum">
              <a:rPr lang="en-AU" smtClean="0"/>
              <a:t>50</a:t>
            </a:fld>
            <a:endParaRPr lang="en-AU"/>
          </a:p>
        </p:txBody>
      </p:sp>
    </p:spTree>
    <p:extLst>
      <p:ext uri="{BB962C8B-B14F-4D97-AF65-F5344CB8AC3E}">
        <p14:creationId xmlns:p14="http://schemas.microsoft.com/office/powerpoint/2010/main" val="830686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5</a:t>
            </a:fld>
            <a:endParaRPr lang="en-US"/>
          </a:p>
        </p:txBody>
      </p:sp>
    </p:spTree>
    <p:extLst>
      <p:ext uri="{BB962C8B-B14F-4D97-AF65-F5344CB8AC3E}">
        <p14:creationId xmlns:p14="http://schemas.microsoft.com/office/powerpoint/2010/main" val="3073993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6</a:t>
            </a:fld>
            <a:endParaRPr lang="en-US"/>
          </a:p>
        </p:txBody>
      </p:sp>
    </p:spTree>
    <p:extLst>
      <p:ext uri="{BB962C8B-B14F-4D97-AF65-F5344CB8AC3E}">
        <p14:creationId xmlns:p14="http://schemas.microsoft.com/office/powerpoint/2010/main" val="402278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7</a:t>
            </a:fld>
            <a:endParaRPr lang="en-US"/>
          </a:p>
        </p:txBody>
      </p:sp>
    </p:spTree>
    <p:extLst>
      <p:ext uri="{BB962C8B-B14F-4D97-AF65-F5344CB8AC3E}">
        <p14:creationId xmlns:p14="http://schemas.microsoft.com/office/powerpoint/2010/main" val="885396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8</a:t>
            </a:fld>
            <a:endParaRPr lang="en-US"/>
          </a:p>
        </p:txBody>
      </p:sp>
    </p:spTree>
    <p:extLst>
      <p:ext uri="{BB962C8B-B14F-4D97-AF65-F5344CB8AC3E}">
        <p14:creationId xmlns:p14="http://schemas.microsoft.com/office/powerpoint/2010/main" val="243286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37F8DB4-A4FF-4A8B-9A85-9B1874A58FCC}" type="slidenum">
              <a:rPr lang="en-US" smtClean="0"/>
              <a:pPr/>
              <a:t>9</a:t>
            </a:fld>
            <a:endParaRPr lang="en-US"/>
          </a:p>
        </p:txBody>
      </p:sp>
    </p:spTree>
    <p:extLst>
      <p:ext uri="{BB962C8B-B14F-4D97-AF65-F5344CB8AC3E}">
        <p14:creationId xmlns:p14="http://schemas.microsoft.com/office/powerpoint/2010/main" val="554431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BFC76-A687-7B4B-B7C4-626092A4E7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7D0C56-5CE4-974A-9396-D3EB55B4D7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4DA849-C6BE-0D42-92BA-360B93EE951E}"/>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C6DB5C5E-AC5B-A14E-A301-AD633DC7D775}"/>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A5D572F-30CF-9840-9A79-9226228BE8E2}"/>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17106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5363-015D-7D4B-BAFF-135F6C4F8A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C766A-A719-2A44-9699-E3C404432B1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E4ADE-3ECD-8641-9FE0-CD597AA3DAAC}"/>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44B53541-5822-2348-8881-F75DD26C0936}"/>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65EF7EAC-E5FB-A241-A525-745F318996FA}"/>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574430046"/>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E3AC36-B8F3-904D-9D44-3800404FE9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B37D3E-B28E-E04C-B298-29CCA5D7CE0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F93EA0-EACD-4649-BF69-F205284D4964}"/>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6527CA7A-55ED-7443-A196-4D2842C272A7}"/>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7FA9D338-29CC-A549-9D40-63A8AB4F78A3}"/>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517650622"/>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572685" y="1990725"/>
            <a:ext cx="10390716" cy="990600"/>
          </a:xfrm>
        </p:spPr>
        <p:txBody>
          <a:bodyPr/>
          <a:lstStyle>
            <a:lvl1pPr>
              <a:defRPr sz="4000"/>
            </a:lvl1pPr>
          </a:lstStyle>
          <a:p>
            <a:r>
              <a:rPr lang="en-US"/>
              <a:t>Click to edit Master title style</a:t>
            </a:r>
          </a:p>
        </p:txBody>
      </p:sp>
      <p:sp>
        <p:nvSpPr>
          <p:cNvPr id="3" name="Slide Number Placeholder 2"/>
          <p:cNvSpPr>
            <a:spLocks noGrp="1"/>
          </p:cNvSpPr>
          <p:nvPr>
            <p:ph type="sldNum" sz="quarter" idx="10"/>
          </p:nvPr>
        </p:nvSpPr>
        <p:spPr/>
        <p:txBody>
          <a:bodyPr/>
          <a:lstStyle/>
          <a:p>
            <a:fld id="{05072F42-4DFA-4725-86F9-7594E4AB4EB5}" type="slidenum">
              <a:rPr lang="en-GB" smtClean="0"/>
              <a:pPr/>
              <a:t>‹#›</a:t>
            </a:fld>
            <a:endParaRPr lang="en-GB"/>
          </a:p>
        </p:txBody>
      </p:sp>
      <p:sp>
        <p:nvSpPr>
          <p:cNvPr id="4" name="Footer Placeholder 3"/>
          <p:cNvSpPr>
            <a:spLocks noGrp="1"/>
          </p:cNvSpPr>
          <p:nvPr>
            <p:ph type="ftr" sz="quarter" idx="11"/>
          </p:nvPr>
        </p:nvSpPr>
        <p:spPr/>
        <p:txBody>
          <a:bodyPr/>
          <a:lstStyle/>
          <a:p>
            <a:r>
              <a:rPr lang="de-DE"/>
              <a:t>University of Pennsylvania</a:t>
            </a:r>
            <a:endParaRPr lang="en-GB"/>
          </a:p>
        </p:txBody>
      </p:sp>
      <p:sp>
        <p:nvSpPr>
          <p:cNvPr id="5" name="Rectangle 111"/>
          <p:cNvSpPr>
            <a:spLocks noChangeArrowheads="1"/>
          </p:cNvSpPr>
          <p:nvPr userDrawn="1"/>
        </p:nvSpPr>
        <p:spPr bwMode="auto">
          <a:xfrm>
            <a:off x="406400" y="838200"/>
            <a:ext cx="1049867" cy="3429000"/>
          </a:xfrm>
          <a:prstGeom prst="rect">
            <a:avLst/>
          </a:prstGeom>
          <a:gradFill rotWithShape="0">
            <a:gsLst>
              <a:gs pos="0">
                <a:srgbClr val="708FE6"/>
              </a:gs>
              <a:gs pos="100000">
                <a:srgbClr val="FFFFFF"/>
              </a:gs>
            </a:gsLst>
            <a:lin ang="5400000" scaled="1"/>
          </a:gradFill>
          <a:ln w="9525">
            <a:noFill/>
            <a:miter lim="800000"/>
            <a:headEnd/>
            <a:tailEnd/>
          </a:ln>
          <a:effectLst/>
        </p:spPr>
        <p:txBody>
          <a:bodyPr wrap="none" anchor="ctr"/>
          <a:lstStyle/>
          <a:p>
            <a:endParaRPr lang="en-US" sz="2000"/>
          </a:p>
        </p:txBody>
      </p:sp>
      <p:sp>
        <p:nvSpPr>
          <p:cNvPr id="6" name="Line 110"/>
          <p:cNvSpPr>
            <a:spLocks noChangeShapeType="1"/>
          </p:cNvSpPr>
          <p:nvPr userDrawn="1"/>
        </p:nvSpPr>
        <p:spPr bwMode="auto">
          <a:xfrm>
            <a:off x="1123951" y="1143000"/>
            <a:ext cx="0" cy="2895600"/>
          </a:xfrm>
          <a:prstGeom prst="line">
            <a:avLst/>
          </a:prstGeom>
          <a:noFill/>
          <a:ln w="28575">
            <a:solidFill>
              <a:srgbClr val="000000"/>
            </a:solidFill>
            <a:round/>
            <a:headEnd/>
            <a:tailEnd/>
          </a:ln>
          <a:effectLst/>
        </p:spPr>
        <p:txBody>
          <a:bodyPr wrap="none" anchor="ctr"/>
          <a:lstStyle/>
          <a:p>
            <a:endParaRPr lang="en-US" sz="2000"/>
          </a:p>
        </p:txBody>
      </p:sp>
      <p:sp>
        <p:nvSpPr>
          <p:cNvPr id="8" name="Rectangle 13"/>
          <p:cNvSpPr>
            <a:spLocks noGrp="1" noChangeArrowheads="1"/>
          </p:cNvSpPr>
          <p:nvPr>
            <p:ph type="subTitle" idx="1"/>
          </p:nvPr>
        </p:nvSpPr>
        <p:spPr>
          <a:xfrm>
            <a:off x="1818217" y="3944938"/>
            <a:ext cx="8534400" cy="1752600"/>
          </a:xfrm>
        </p:spPr>
        <p:txBody>
          <a:bodyPr/>
          <a:lstStyle>
            <a:lvl1pPr marL="0" indent="0" algn="ctr">
              <a:buFont typeface="Wingdings" pitchFamily="2" charset="2"/>
              <a:buNone/>
              <a:defRPr/>
            </a:lvl1pPr>
          </a:lstStyle>
          <a:p>
            <a:r>
              <a:rPr lang="en-GB"/>
              <a:t>Click to edit Master subtitle style</a:t>
            </a:r>
          </a:p>
        </p:txBody>
      </p:sp>
      <p:sp>
        <p:nvSpPr>
          <p:cNvPr id="10" name="Rectangle 11"/>
          <p:cNvSpPr>
            <a:spLocks noChangeArrowheads="1"/>
          </p:cNvSpPr>
          <p:nvPr userDrawn="1"/>
        </p:nvSpPr>
        <p:spPr bwMode="auto">
          <a:xfrm flipV="1">
            <a:off x="268817" y="3011488"/>
            <a:ext cx="11590867" cy="55562"/>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endParaRPr lang="en-US" sz="2000"/>
          </a:p>
        </p:txBody>
      </p:sp>
      <p:pic>
        <p:nvPicPr>
          <p:cNvPr id="11" name="Picture 10" descr="Penn shield.gif"/>
          <p:cNvPicPr>
            <a:picLocks noChangeAspect="1"/>
          </p:cNvPicPr>
          <p:nvPr userDrawn="1"/>
        </p:nvPicPr>
        <p:blipFill>
          <a:blip r:embed="rId2" cstate="print"/>
          <a:stretch>
            <a:fillRect/>
          </a:stretch>
        </p:blipFill>
        <p:spPr>
          <a:xfrm>
            <a:off x="501061" y="2612508"/>
            <a:ext cx="878809" cy="740196"/>
          </a:xfrm>
          <a:prstGeom prst="rect">
            <a:avLst/>
          </a:prstGeom>
        </p:spPr>
      </p:pic>
      <p:sp>
        <p:nvSpPr>
          <p:cNvPr id="12" name="Rectangle 32"/>
          <p:cNvSpPr>
            <a:spLocks noChangeArrowheads="1"/>
          </p:cNvSpPr>
          <p:nvPr userDrawn="1"/>
        </p:nvSpPr>
        <p:spPr bwMode="auto">
          <a:xfrm>
            <a:off x="1" y="6605588"/>
            <a:ext cx="2331217" cy="252412"/>
          </a:xfrm>
          <a:prstGeom prst="rect">
            <a:avLst/>
          </a:prstGeom>
          <a:noFill/>
          <a:ln w="9525">
            <a:noFill/>
            <a:miter lim="800000"/>
            <a:headEnd/>
            <a:tailEnd/>
          </a:ln>
          <a:effectLst/>
        </p:spPr>
        <p:txBody>
          <a:bodyPr anchor="b"/>
          <a:lstStyle/>
          <a:p>
            <a:pPr marL="0" marR="0" indent="0" algn="l" defTabSz="914400" rtl="0" eaLnBrk="1" fontAlgn="base" latinLnBrk="0" hangingPunct="1">
              <a:lnSpc>
                <a:spcPct val="100000"/>
              </a:lnSpc>
              <a:spcBef>
                <a:spcPct val="0"/>
              </a:spcBef>
              <a:spcAft>
                <a:spcPct val="0"/>
              </a:spcAft>
              <a:buClrTx/>
              <a:buSzTx/>
              <a:buFontTx/>
              <a:buNone/>
              <a:tabLst/>
              <a:defRPr/>
            </a:pPr>
            <a:r>
              <a:rPr lang="de-DE" sz="900"/>
              <a:t>© 2013 A. Haeberlen, Z. Ives</a:t>
            </a:r>
            <a:endParaRPr lang="en-GB" sz="9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378CA-57F7-834F-A3B8-2F41FDE55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0E7C3A-CA92-5142-9827-289275BFEDD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6E172-3480-524D-A4CE-62BEC772ECAC}"/>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0EECCA29-E44B-4C43-BD55-3FCD251CD044}"/>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6A014242-6B07-8543-919A-1FC4E1ADFB9F}"/>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039467007"/>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ACDA5-F91D-D044-B783-1882CD742B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20242B5-90F0-4E4A-AAB6-B12084FC31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ECF56A0-C271-B245-A1C9-25A589EF50A7}"/>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C566E697-8320-434A-86D9-AAC230922290}"/>
              </a:ext>
            </a:extLst>
          </p:cNvPr>
          <p:cNvSpPr>
            <a:spLocks noGrp="1"/>
          </p:cNvSpPr>
          <p:nvPr>
            <p:ph type="ftr" sz="quarter" idx="11"/>
          </p:nvPr>
        </p:nvSpPr>
        <p:spPr/>
        <p:txBody>
          <a:bodyPr/>
          <a:lstStyle/>
          <a:p>
            <a:r>
              <a:rPr lang="de-DE"/>
              <a:t>University of Pennsylvania</a:t>
            </a:r>
            <a:endParaRPr lang="en-GB"/>
          </a:p>
        </p:txBody>
      </p:sp>
      <p:sp>
        <p:nvSpPr>
          <p:cNvPr id="6" name="Slide Number Placeholder 5">
            <a:extLst>
              <a:ext uri="{FF2B5EF4-FFF2-40B4-BE49-F238E27FC236}">
                <a16:creationId xmlns:a16="http://schemas.microsoft.com/office/drawing/2014/main" id="{37EB4B91-4A86-974C-8CCB-8A3EB058B04F}"/>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386896112"/>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B212B-8369-DA4C-BABB-1A078941EE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790E38-4CB2-584D-B9E8-A2B2094BFE9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6C5A60-5C7D-254F-9697-BF3AEA3A3A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CFB941-C882-CC41-A9CF-2E02FA3FC514}"/>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6" name="Footer Placeholder 5">
            <a:extLst>
              <a:ext uri="{FF2B5EF4-FFF2-40B4-BE49-F238E27FC236}">
                <a16:creationId xmlns:a16="http://schemas.microsoft.com/office/drawing/2014/main" id="{769EE5D5-3BD1-6B4E-B031-3D61A515D825}"/>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A3F84497-F0E4-324C-96C4-4BDF3800257D}"/>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3499670515"/>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9C25F-5F64-AB4A-BBF5-77AF585846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848DA2-5CA8-1F4E-9841-4BBF635744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63FFDB4-FED0-1C4F-8D7D-17B0867BD95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BD7F3F-2DF5-3447-AAF3-1776599017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0613463-9787-6941-B670-25EC1557F05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10F4E8-78E2-3747-80C1-43D61721C774}"/>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8" name="Footer Placeholder 7">
            <a:extLst>
              <a:ext uri="{FF2B5EF4-FFF2-40B4-BE49-F238E27FC236}">
                <a16:creationId xmlns:a16="http://schemas.microsoft.com/office/drawing/2014/main" id="{7BC262F4-0E96-6C4F-B0F2-DF033F911B8C}"/>
              </a:ext>
            </a:extLst>
          </p:cNvPr>
          <p:cNvSpPr>
            <a:spLocks noGrp="1"/>
          </p:cNvSpPr>
          <p:nvPr>
            <p:ph type="ftr" sz="quarter" idx="11"/>
          </p:nvPr>
        </p:nvSpPr>
        <p:spPr/>
        <p:txBody>
          <a:bodyPr/>
          <a:lstStyle/>
          <a:p>
            <a:r>
              <a:rPr lang="de-DE"/>
              <a:t>University of Pennsylvania</a:t>
            </a:r>
            <a:endParaRPr lang="en-GB"/>
          </a:p>
        </p:txBody>
      </p:sp>
      <p:sp>
        <p:nvSpPr>
          <p:cNvPr id="9" name="Slide Number Placeholder 8">
            <a:extLst>
              <a:ext uri="{FF2B5EF4-FFF2-40B4-BE49-F238E27FC236}">
                <a16:creationId xmlns:a16="http://schemas.microsoft.com/office/drawing/2014/main" id="{55680677-D036-7543-8C21-49D40D16F000}"/>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203045931"/>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5E4D1-730E-504F-9683-098495A9507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4C212F-EA7C-C045-BCB8-108319BCDE93}"/>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4" name="Footer Placeholder 3">
            <a:extLst>
              <a:ext uri="{FF2B5EF4-FFF2-40B4-BE49-F238E27FC236}">
                <a16:creationId xmlns:a16="http://schemas.microsoft.com/office/drawing/2014/main" id="{D936530A-03A9-CA4D-B18F-9C4F563784A5}"/>
              </a:ext>
            </a:extLst>
          </p:cNvPr>
          <p:cNvSpPr>
            <a:spLocks noGrp="1"/>
          </p:cNvSpPr>
          <p:nvPr>
            <p:ph type="ftr" sz="quarter" idx="11"/>
          </p:nvPr>
        </p:nvSpPr>
        <p:spPr/>
        <p:txBody>
          <a:bodyPr/>
          <a:lstStyle/>
          <a:p>
            <a:r>
              <a:rPr lang="de-DE"/>
              <a:t>University of Pennsylvania</a:t>
            </a:r>
            <a:endParaRPr lang="en-GB"/>
          </a:p>
        </p:txBody>
      </p:sp>
      <p:sp>
        <p:nvSpPr>
          <p:cNvPr id="5" name="Slide Number Placeholder 4">
            <a:extLst>
              <a:ext uri="{FF2B5EF4-FFF2-40B4-BE49-F238E27FC236}">
                <a16:creationId xmlns:a16="http://schemas.microsoft.com/office/drawing/2014/main" id="{46F73F1B-9FF0-8641-9282-74CC1E49A5BD}"/>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71463311"/>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40EEF-C38B-144B-821E-4975E49F335B}"/>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3" name="Footer Placeholder 2">
            <a:extLst>
              <a:ext uri="{FF2B5EF4-FFF2-40B4-BE49-F238E27FC236}">
                <a16:creationId xmlns:a16="http://schemas.microsoft.com/office/drawing/2014/main" id="{1EABF87A-B408-1D4E-A728-89D503529F1B}"/>
              </a:ext>
            </a:extLst>
          </p:cNvPr>
          <p:cNvSpPr>
            <a:spLocks noGrp="1"/>
          </p:cNvSpPr>
          <p:nvPr>
            <p:ph type="ftr" sz="quarter" idx="11"/>
          </p:nvPr>
        </p:nvSpPr>
        <p:spPr/>
        <p:txBody>
          <a:bodyPr/>
          <a:lstStyle/>
          <a:p>
            <a:r>
              <a:rPr lang="de-DE"/>
              <a:t>University of Pennsylvania</a:t>
            </a:r>
            <a:endParaRPr lang="en-GB"/>
          </a:p>
        </p:txBody>
      </p:sp>
      <p:sp>
        <p:nvSpPr>
          <p:cNvPr id="4" name="Slide Number Placeholder 3">
            <a:extLst>
              <a:ext uri="{FF2B5EF4-FFF2-40B4-BE49-F238E27FC236}">
                <a16:creationId xmlns:a16="http://schemas.microsoft.com/office/drawing/2014/main" id="{844A79A3-BC23-5049-AB5A-EEBEFC1DDF1E}"/>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2369640783"/>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8979A-65AB-B347-9E09-756CA6284E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205E94-A13D-4147-89EB-2AE179F7EE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5A8F7D-3AD4-1D43-A088-C33A031872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FD2DD2C-19B1-0A43-9570-9A1842C00E0B}"/>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6" name="Footer Placeholder 5">
            <a:extLst>
              <a:ext uri="{FF2B5EF4-FFF2-40B4-BE49-F238E27FC236}">
                <a16:creationId xmlns:a16="http://schemas.microsoft.com/office/drawing/2014/main" id="{728A2C57-1FDB-C346-95CB-FA52DB282911}"/>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87896CB0-35B3-1D4E-8AD4-4B0E0C05CD98}"/>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1204505574"/>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DD222-4F45-014E-98B9-BC327CE71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ECB534-A460-C74C-B118-2356A474DA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56C72C-FBD3-8440-AED3-C06C44303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971F36-EF5A-5F46-9C28-6E6A7D474C7E}"/>
              </a:ext>
            </a:extLst>
          </p:cNvPr>
          <p:cNvSpPr>
            <a:spLocks noGrp="1"/>
          </p:cNvSpPr>
          <p:nvPr>
            <p:ph type="dt" sz="half" idx="10"/>
          </p:nvPr>
        </p:nvSpPr>
        <p:spPr/>
        <p:txBody>
          <a:bodyPr/>
          <a:lstStyle/>
          <a:p>
            <a:fld id="{B61BEF0D-F0BB-DE4B-95CE-6DB70DBA9567}" type="datetimeFigureOut">
              <a:rPr lang="en-US" smtClean="0"/>
              <a:pPr/>
              <a:t>8/8/2023</a:t>
            </a:fld>
            <a:endParaRPr lang="en-US" dirty="0"/>
          </a:p>
        </p:txBody>
      </p:sp>
      <p:sp>
        <p:nvSpPr>
          <p:cNvPr id="6" name="Footer Placeholder 5">
            <a:extLst>
              <a:ext uri="{FF2B5EF4-FFF2-40B4-BE49-F238E27FC236}">
                <a16:creationId xmlns:a16="http://schemas.microsoft.com/office/drawing/2014/main" id="{B93FA358-451B-7942-B0C1-D0B7B9D6D98D}"/>
              </a:ext>
            </a:extLst>
          </p:cNvPr>
          <p:cNvSpPr>
            <a:spLocks noGrp="1"/>
          </p:cNvSpPr>
          <p:nvPr>
            <p:ph type="ftr" sz="quarter" idx="11"/>
          </p:nvPr>
        </p:nvSpPr>
        <p:spPr/>
        <p:txBody>
          <a:bodyPr/>
          <a:lstStyle/>
          <a:p>
            <a:r>
              <a:rPr lang="de-DE"/>
              <a:t>University of Pennsylvania</a:t>
            </a:r>
            <a:endParaRPr lang="en-GB"/>
          </a:p>
        </p:txBody>
      </p:sp>
      <p:sp>
        <p:nvSpPr>
          <p:cNvPr id="7" name="Slide Number Placeholder 6">
            <a:extLst>
              <a:ext uri="{FF2B5EF4-FFF2-40B4-BE49-F238E27FC236}">
                <a16:creationId xmlns:a16="http://schemas.microsoft.com/office/drawing/2014/main" id="{FDC32310-9E80-224C-B30E-CC263F97CE04}"/>
              </a:ext>
            </a:extLst>
          </p:cNvPr>
          <p:cNvSpPr>
            <a:spLocks noGrp="1"/>
          </p:cNvSpPr>
          <p:nvPr>
            <p:ph type="sldNum" sz="quarter" idx="12"/>
          </p:nvPr>
        </p:nvSpPr>
        <p:spPr/>
        <p:txBody>
          <a:bodyPr/>
          <a:lstStyle/>
          <a:p>
            <a:fld id="{05072F42-4DFA-4725-86F9-7594E4AB4EB5}" type="slidenum">
              <a:rPr lang="en-GB" smtClean="0"/>
              <a:pPr/>
              <a:t>‹#›</a:t>
            </a:fld>
            <a:endParaRPr lang="en-GB"/>
          </a:p>
        </p:txBody>
      </p:sp>
    </p:spTree>
    <p:extLst>
      <p:ext uri="{BB962C8B-B14F-4D97-AF65-F5344CB8AC3E}">
        <p14:creationId xmlns:p14="http://schemas.microsoft.com/office/powerpoint/2010/main" val="1931300854"/>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D4BDC-9DBC-F647-991C-B00D6C38D0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B5DE1C-9DB9-0E43-B50B-973E8289EE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081C8A-F206-BA43-8D7E-04234D39F2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8/8/2023</a:t>
            </a:fld>
            <a:endParaRPr lang="en-US" dirty="0"/>
          </a:p>
        </p:txBody>
      </p:sp>
      <p:sp>
        <p:nvSpPr>
          <p:cNvPr id="5" name="Footer Placeholder 4">
            <a:extLst>
              <a:ext uri="{FF2B5EF4-FFF2-40B4-BE49-F238E27FC236}">
                <a16:creationId xmlns:a16="http://schemas.microsoft.com/office/drawing/2014/main" id="{7043EDD4-9495-C047-B664-F26C636480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7EA8D715-2296-A64B-AA69-3A1F4CFB77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072F42-4DFA-4725-86F9-7594E4AB4EB5}" type="slidenum">
              <a:rPr lang="en-GB" smtClean="0"/>
              <a:pPr/>
              <a:t>‹#›</a:t>
            </a:fld>
            <a:endParaRPr lang="en-GB"/>
          </a:p>
        </p:txBody>
      </p:sp>
    </p:spTree>
    <p:extLst>
      <p:ext uri="{BB962C8B-B14F-4D97-AF65-F5344CB8AC3E}">
        <p14:creationId xmlns:p14="http://schemas.microsoft.com/office/powerpoint/2010/main" val="245105896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658"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12.emf"/><Relationship Id="rId4" Type="http://schemas.openxmlformats.org/officeDocument/2006/relationships/oleObject" Target="../embeddings/oleObject1.bin"/></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0" name="Group 9" title="intersecting circles">
            <a:extLst>
              <a:ext uri="{FF2B5EF4-FFF2-40B4-BE49-F238E27FC236}">
                <a16:creationId xmlns:a16="http://schemas.microsoft.com/office/drawing/2014/main" id="{D2C4BFA1-2075-4901-9E24-E41D1FDD51FD}"/>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11" name="Oval 5">
              <a:extLst>
                <a:ext uri="{FF2B5EF4-FFF2-40B4-BE49-F238E27FC236}">
                  <a16:creationId xmlns:a16="http://schemas.microsoft.com/office/drawing/2014/main" id="{985A7375-E3AF-4F5C-85AE-17E8832952CA}"/>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2" name="Oval 11">
              <a:extLst>
                <a:ext uri="{FF2B5EF4-FFF2-40B4-BE49-F238E27FC236}">
                  <a16:creationId xmlns:a16="http://schemas.microsoft.com/office/drawing/2014/main" id="{F0307F65-8304-4FA8-A841-D4D7625411BE}"/>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3" name="Oval 5">
              <a:extLst>
                <a:ext uri="{FF2B5EF4-FFF2-40B4-BE49-F238E27FC236}">
                  <a16:creationId xmlns:a16="http://schemas.microsoft.com/office/drawing/2014/main" id="{C8B8394C-136F-4E05-A002-D93A5E79CD50}"/>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5" name="Rectangle 14" title="ribbon">
            <a:extLst>
              <a:ext uri="{FF2B5EF4-FFF2-40B4-BE49-F238E27FC236}">
                <a16:creationId xmlns:a16="http://schemas.microsoft.com/office/drawing/2014/main" id="{053FB2EE-284F-4C87-AB3D-BBF87A9FAB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C0812FA-7938-534A-A788-A42161393A5D}"/>
              </a:ext>
            </a:extLst>
          </p:cNvPr>
          <p:cNvSpPr>
            <a:spLocks noGrp="1"/>
          </p:cNvSpPr>
          <p:nvPr>
            <p:ph type="ctrTitle"/>
          </p:nvPr>
        </p:nvSpPr>
        <p:spPr>
          <a:xfrm>
            <a:off x="1524000" y="2776538"/>
            <a:ext cx="9144000" cy="1381188"/>
          </a:xfrm>
        </p:spPr>
        <p:txBody>
          <a:bodyPr anchor="ctr">
            <a:normAutofit/>
          </a:bodyPr>
          <a:lstStyle/>
          <a:p>
            <a:r>
              <a:rPr lang="en-US" sz="4000" dirty="0">
                <a:solidFill>
                  <a:schemeClr val="bg2"/>
                </a:solidFill>
              </a:rPr>
              <a:t>W</a:t>
            </a:r>
            <a:r>
              <a:rPr lang="en-US" altLang="zh-CN" sz="4000" dirty="0">
                <a:solidFill>
                  <a:schemeClr val="bg2"/>
                </a:solidFill>
              </a:rPr>
              <a:t>eek 3 </a:t>
            </a:r>
            <a:r>
              <a:rPr lang="en-US" sz="4000" dirty="0">
                <a:solidFill>
                  <a:schemeClr val="bg2"/>
                </a:solidFill>
              </a:rPr>
              <a:t>Virtualization and Containerization</a:t>
            </a:r>
          </a:p>
        </p:txBody>
      </p:sp>
      <p:sp>
        <p:nvSpPr>
          <p:cNvPr id="3" name="Subtitle 2">
            <a:extLst>
              <a:ext uri="{FF2B5EF4-FFF2-40B4-BE49-F238E27FC236}">
                <a16:creationId xmlns:a16="http://schemas.microsoft.com/office/drawing/2014/main" id="{BC497D37-585A-944D-9149-54D6FAD95F8F}"/>
              </a:ext>
            </a:extLst>
          </p:cNvPr>
          <p:cNvSpPr>
            <a:spLocks noGrp="1"/>
          </p:cNvSpPr>
          <p:nvPr>
            <p:ph type="subTitle" idx="1"/>
          </p:nvPr>
        </p:nvSpPr>
        <p:spPr>
          <a:xfrm>
            <a:off x="1524000" y="4495800"/>
            <a:ext cx="9144000" cy="762000"/>
          </a:xfrm>
        </p:spPr>
        <p:txBody>
          <a:bodyPr>
            <a:normAutofit/>
          </a:bodyPr>
          <a:lstStyle/>
          <a:p>
            <a:r>
              <a:rPr lang="en-US" sz="1800" dirty="0"/>
              <a:t>Dr </a:t>
            </a:r>
            <a:r>
              <a:rPr lang="en-US" sz="1800" dirty="0" err="1"/>
              <a:t>Zhi</a:t>
            </a:r>
            <a:r>
              <a:rPr lang="en-US" sz="1800" dirty="0"/>
              <a:t> Zhang</a:t>
            </a:r>
          </a:p>
        </p:txBody>
      </p:sp>
    </p:spTree>
    <p:extLst>
      <p:ext uri="{BB962C8B-B14F-4D97-AF65-F5344CB8AC3E}">
        <p14:creationId xmlns:p14="http://schemas.microsoft.com/office/powerpoint/2010/main" val="424486405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947" y="155005"/>
            <a:ext cx="3923581" cy="1325563"/>
          </a:xfrm>
        </p:spPr>
        <p:txBody>
          <a:bodyPr>
            <a:normAutofit/>
          </a:bodyPr>
          <a:lstStyle/>
          <a:p>
            <a:r>
              <a:rPr lang="en-US" sz="3200" b="1" dirty="0"/>
              <a:t>What is virtualization?</a:t>
            </a:r>
          </a:p>
        </p:txBody>
      </p:sp>
      <p:sp>
        <p:nvSpPr>
          <p:cNvPr id="3" name="Content Placeholder 2"/>
          <p:cNvSpPr>
            <a:spLocks noGrp="1"/>
          </p:cNvSpPr>
          <p:nvPr>
            <p:ph idx="1"/>
          </p:nvPr>
        </p:nvSpPr>
        <p:spPr>
          <a:xfrm>
            <a:off x="820947" y="1480568"/>
            <a:ext cx="10515600" cy="4351338"/>
          </a:xfrm>
        </p:spPr>
        <p:txBody>
          <a:bodyPr>
            <a:normAutofit/>
          </a:bodyPr>
          <a:lstStyle/>
          <a:p>
            <a:r>
              <a:rPr lang="en-US" sz="2400" dirty="0"/>
              <a:t>Virtualization is the ability to run multiple operating systems on a single physical system and share the underlying hardware resources [1]</a:t>
            </a:r>
          </a:p>
          <a:p>
            <a:r>
              <a:rPr lang="en-US" sz="2400" dirty="0"/>
              <a:t>Allows one computer software (called Virtual Machine Monitors or Hypervisor) to provide the appearance of many computers (called virtual machines).</a:t>
            </a:r>
          </a:p>
          <a:p>
            <a:r>
              <a:rPr lang="en-US" sz="2400" dirty="0"/>
              <a:t>Goals:</a:t>
            </a:r>
          </a:p>
          <a:p>
            <a:pPr lvl="1"/>
            <a:r>
              <a:rPr lang="en-US" dirty="0"/>
              <a:t>Provide flexibility for users</a:t>
            </a:r>
          </a:p>
          <a:p>
            <a:pPr lvl="1"/>
            <a:r>
              <a:rPr lang="en-US" dirty="0"/>
              <a:t>Amortize hardware costs</a:t>
            </a:r>
          </a:p>
          <a:p>
            <a:pPr lvl="1"/>
            <a:r>
              <a:rPr lang="en-US" dirty="0"/>
              <a:t>Isolate completely separate users</a:t>
            </a:r>
          </a:p>
          <a:p>
            <a:pPr marL="0" indent="0">
              <a:buNone/>
            </a:pPr>
            <a:endParaRPr lang="en-US" sz="2400" dirty="0"/>
          </a:p>
          <a:p>
            <a:pPr marL="0" indent="0">
              <a:buNone/>
            </a:pPr>
            <a:r>
              <a:rPr lang="en-US" sz="2400" dirty="0"/>
              <a:t>[1] VMWare white paper, Virtualization Overview</a:t>
            </a:r>
          </a:p>
        </p:txBody>
      </p:sp>
    </p:spTree>
    <p:extLst>
      <p:ext uri="{BB962C8B-B14F-4D97-AF65-F5344CB8AC3E}">
        <p14:creationId xmlns:p14="http://schemas.microsoft.com/office/powerpoint/2010/main" val="1563894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C28A6-8020-E74E-B40F-663B3C8DF3D5}"/>
              </a:ext>
            </a:extLst>
          </p:cNvPr>
          <p:cNvSpPr>
            <a:spLocks noGrp="1"/>
          </p:cNvSpPr>
          <p:nvPr>
            <p:ph type="title"/>
          </p:nvPr>
        </p:nvSpPr>
        <p:spPr>
          <a:xfrm>
            <a:off x="838200" y="365125"/>
            <a:ext cx="10515600" cy="928837"/>
          </a:xfrm>
        </p:spPr>
        <p:txBody>
          <a:bodyPr>
            <a:normAutofit/>
          </a:bodyPr>
          <a:lstStyle/>
          <a:p>
            <a:r>
              <a:rPr lang="en-US" sz="3200" b="1" dirty="0"/>
              <a:t>Characteristics for Virtualizable Computer Architectures</a:t>
            </a:r>
          </a:p>
        </p:txBody>
      </p:sp>
      <p:sp>
        <p:nvSpPr>
          <p:cNvPr id="3" name="Content Placeholder 2">
            <a:extLst>
              <a:ext uri="{FF2B5EF4-FFF2-40B4-BE49-F238E27FC236}">
                <a16:creationId xmlns:a16="http://schemas.microsoft.com/office/drawing/2014/main" id="{60A61BB0-72A3-9847-962F-FB23C4DDFD9B}"/>
              </a:ext>
            </a:extLst>
          </p:cNvPr>
          <p:cNvSpPr>
            <a:spLocks noGrp="1"/>
          </p:cNvSpPr>
          <p:nvPr>
            <p:ph idx="1"/>
          </p:nvPr>
        </p:nvSpPr>
        <p:spPr>
          <a:xfrm>
            <a:off x="838200" y="1428810"/>
            <a:ext cx="10515600" cy="4351338"/>
          </a:xfrm>
        </p:spPr>
        <p:txBody>
          <a:bodyPr/>
          <a:lstStyle/>
          <a:p>
            <a:r>
              <a:rPr lang="en-US" dirty="0"/>
              <a:t>First, the VMM provides an environment for VM. The environment is essentially identical with the original machine.</a:t>
            </a:r>
          </a:p>
          <a:p>
            <a:r>
              <a:rPr lang="en-US" dirty="0"/>
              <a:t>Second, VM running in this environment shows minor decreases in speed.</a:t>
            </a:r>
          </a:p>
          <a:p>
            <a:r>
              <a:rPr lang="en-US" dirty="0"/>
              <a:t>Last, the VMM is in complete control of all system resources, such as CPUs, memory, disk, etc.</a:t>
            </a:r>
          </a:p>
        </p:txBody>
      </p:sp>
    </p:spTree>
    <p:extLst>
      <p:ext uri="{BB962C8B-B14F-4D97-AF65-F5344CB8AC3E}">
        <p14:creationId xmlns:p14="http://schemas.microsoft.com/office/powerpoint/2010/main" val="1463427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F3A2-607F-5E44-824D-DEA8DA7B7FFE}"/>
              </a:ext>
            </a:extLst>
          </p:cNvPr>
          <p:cNvSpPr>
            <a:spLocks noGrp="1"/>
          </p:cNvSpPr>
          <p:nvPr>
            <p:ph type="title"/>
          </p:nvPr>
        </p:nvSpPr>
        <p:spPr>
          <a:xfrm>
            <a:off x="838200" y="365126"/>
            <a:ext cx="2905664" cy="911584"/>
          </a:xfrm>
        </p:spPr>
        <p:txBody>
          <a:bodyPr>
            <a:normAutofit/>
          </a:bodyPr>
          <a:lstStyle/>
          <a:p>
            <a:r>
              <a:rPr lang="en-US" sz="3200" b="1" dirty="0"/>
              <a:t>VMM Types</a:t>
            </a:r>
          </a:p>
        </p:txBody>
      </p:sp>
      <p:sp>
        <p:nvSpPr>
          <p:cNvPr id="3" name="Content Placeholder 2">
            <a:extLst>
              <a:ext uri="{FF2B5EF4-FFF2-40B4-BE49-F238E27FC236}">
                <a16:creationId xmlns:a16="http://schemas.microsoft.com/office/drawing/2014/main" id="{A5C00A18-CC1F-B44B-A070-EA1DB223F53F}"/>
              </a:ext>
            </a:extLst>
          </p:cNvPr>
          <p:cNvSpPr>
            <a:spLocks noGrp="1"/>
          </p:cNvSpPr>
          <p:nvPr>
            <p:ph idx="1"/>
          </p:nvPr>
        </p:nvSpPr>
        <p:spPr>
          <a:xfrm>
            <a:off x="838200" y="1276710"/>
            <a:ext cx="10515600" cy="4351338"/>
          </a:xfrm>
        </p:spPr>
        <p:txBody>
          <a:bodyPr>
            <a:normAutofit/>
          </a:bodyPr>
          <a:lstStyle/>
          <a:p>
            <a:r>
              <a:rPr lang="en-US" sz="2400" b="1" dirty="0"/>
              <a:t>Hosted Architecture</a:t>
            </a:r>
          </a:p>
          <a:p>
            <a:pPr lvl="1">
              <a:buFont typeface="Courier New" panose="02070309020205020404" pitchFamily="49" charset="0"/>
              <a:buChar char="o"/>
            </a:pPr>
            <a:r>
              <a:rPr lang="en-US" dirty="0"/>
              <a:t>Install as an application on existing x86 “host” OS, </a:t>
            </a:r>
            <a:r>
              <a:rPr lang="en-US" i="1" dirty="0"/>
              <a:t>e.g. </a:t>
            </a:r>
            <a:r>
              <a:rPr lang="en-US" dirty="0"/>
              <a:t>Windows, Linux, OS X</a:t>
            </a:r>
          </a:p>
          <a:p>
            <a:pPr lvl="1">
              <a:buFont typeface="Courier New" panose="02070309020205020404" pitchFamily="49" charset="0"/>
              <a:buChar char="o"/>
            </a:pPr>
            <a:r>
              <a:rPr lang="en-US" dirty="0"/>
              <a:t>Leverage host I/O stack and resource management</a:t>
            </a:r>
          </a:p>
          <a:p>
            <a:pPr lvl="1">
              <a:buFont typeface="Courier New" panose="02070309020205020404" pitchFamily="49" charset="0"/>
              <a:buChar char="o"/>
            </a:pPr>
            <a:r>
              <a:rPr lang="en-US" dirty="0"/>
              <a:t>Examples:</a:t>
            </a:r>
            <a:r>
              <a:rPr lang="en-US" dirty="0">
                <a:solidFill>
                  <a:srgbClr val="FF0000"/>
                </a:solidFill>
              </a:rPr>
              <a:t> ?</a:t>
            </a:r>
          </a:p>
          <a:p>
            <a:r>
              <a:rPr lang="en-US" sz="2400" b="1" dirty="0"/>
              <a:t>Bare-Metal/Native Architecture</a:t>
            </a:r>
          </a:p>
          <a:p>
            <a:endParaRPr lang="en-US" dirty="0"/>
          </a:p>
        </p:txBody>
      </p:sp>
    </p:spTree>
    <p:extLst>
      <p:ext uri="{BB962C8B-B14F-4D97-AF65-F5344CB8AC3E}">
        <p14:creationId xmlns:p14="http://schemas.microsoft.com/office/powerpoint/2010/main" val="326655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F3A2-607F-5E44-824D-DEA8DA7B7FFE}"/>
              </a:ext>
            </a:extLst>
          </p:cNvPr>
          <p:cNvSpPr>
            <a:spLocks noGrp="1"/>
          </p:cNvSpPr>
          <p:nvPr>
            <p:ph type="title"/>
          </p:nvPr>
        </p:nvSpPr>
        <p:spPr>
          <a:xfrm>
            <a:off x="838200" y="365126"/>
            <a:ext cx="2905664" cy="911584"/>
          </a:xfrm>
        </p:spPr>
        <p:txBody>
          <a:bodyPr>
            <a:normAutofit/>
          </a:bodyPr>
          <a:lstStyle/>
          <a:p>
            <a:r>
              <a:rPr lang="en-US" sz="3200" b="1" dirty="0"/>
              <a:t>VMM Types</a:t>
            </a:r>
          </a:p>
        </p:txBody>
      </p:sp>
      <p:sp>
        <p:nvSpPr>
          <p:cNvPr id="3" name="Content Placeholder 2">
            <a:extLst>
              <a:ext uri="{FF2B5EF4-FFF2-40B4-BE49-F238E27FC236}">
                <a16:creationId xmlns:a16="http://schemas.microsoft.com/office/drawing/2014/main" id="{A5C00A18-CC1F-B44B-A070-EA1DB223F53F}"/>
              </a:ext>
            </a:extLst>
          </p:cNvPr>
          <p:cNvSpPr>
            <a:spLocks noGrp="1"/>
          </p:cNvSpPr>
          <p:nvPr>
            <p:ph idx="1"/>
          </p:nvPr>
        </p:nvSpPr>
        <p:spPr>
          <a:xfrm>
            <a:off x="838200" y="1276710"/>
            <a:ext cx="10515600" cy="4351338"/>
          </a:xfrm>
        </p:spPr>
        <p:txBody>
          <a:bodyPr>
            <a:normAutofit/>
          </a:bodyPr>
          <a:lstStyle/>
          <a:p>
            <a:r>
              <a:rPr lang="en-US" sz="2400" b="1" dirty="0"/>
              <a:t>Hosted Architecture</a:t>
            </a:r>
          </a:p>
          <a:p>
            <a:pPr lvl="1">
              <a:buFont typeface="Courier New" panose="02070309020205020404" pitchFamily="49" charset="0"/>
              <a:buChar char="o"/>
            </a:pPr>
            <a:r>
              <a:rPr lang="en-US" dirty="0"/>
              <a:t>Install as an application on existing x86 “host” OS, </a:t>
            </a:r>
            <a:r>
              <a:rPr lang="en-US" i="1" dirty="0"/>
              <a:t>e.g. </a:t>
            </a:r>
            <a:r>
              <a:rPr lang="en-US" dirty="0"/>
              <a:t>Windows, Linux, OS X</a:t>
            </a:r>
          </a:p>
          <a:p>
            <a:pPr lvl="1">
              <a:buFont typeface="Courier New" panose="02070309020205020404" pitchFamily="49" charset="0"/>
              <a:buChar char="o"/>
            </a:pPr>
            <a:r>
              <a:rPr lang="en-US" dirty="0"/>
              <a:t>Leverage host I/O stack and resource management</a:t>
            </a:r>
          </a:p>
          <a:p>
            <a:pPr lvl="1">
              <a:buFont typeface="Courier New" panose="02070309020205020404" pitchFamily="49" charset="0"/>
              <a:buChar char="o"/>
            </a:pPr>
            <a:r>
              <a:rPr lang="en-US" dirty="0"/>
              <a:t>Examples: </a:t>
            </a:r>
            <a:r>
              <a:rPr lang="en-US" dirty="0" err="1"/>
              <a:t>Virtualbox</a:t>
            </a:r>
            <a:r>
              <a:rPr lang="en-US" dirty="0"/>
              <a:t>, VMware</a:t>
            </a:r>
          </a:p>
          <a:p>
            <a:r>
              <a:rPr lang="en-US" sz="2400" b="1" dirty="0"/>
              <a:t>Bare-Metal/Native Architecture</a:t>
            </a:r>
          </a:p>
          <a:p>
            <a:pPr lvl="1">
              <a:buFont typeface="Courier New" panose="02070309020205020404" pitchFamily="49" charset="0"/>
              <a:buChar char="o"/>
            </a:pPr>
            <a:r>
              <a:rPr lang="en-US" dirty="0"/>
              <a:t>VMM or Hypervisor is installed directly on hardware</a:t>
            </a:r>
          </a:p>
          <a:p>
            <a:pPr lvl="1">
              <a:buFont typeface="Courier New" panose="02070309020205020404" pitchFamily="49" charset="0"/>
              <a:buChar char="o"/>
            </a:pPr>
            <a:r>
              <a:rPr lang="en-US" dirty="0"/>
              <a:t>Acknowledged as preferred architecture for mainstream public clouds</a:t>
            </a:r>
          </a:p>
          <a:p>
            <a:pPr lvl="1">
              <a:buFont typeface="Courier New" panose="02070309020205020404" pitchFamily="49" charset="0"/>
              <a:buChar char="o"/>
            </a:pPr>
            <a:r>
              <a:rPr lang="en-US" dirty="0"/>
              <a:t>Examples: KVM, Xen, Hyper-V</a:t>
            </a:r>
          </a:p>
          <a:p>
            <a:endParaRPr lang="en-US" dirty="0"/>
          </a:p>
        </p:txBody>
      </p:sp>
    </p:spTree>
    <p:extLst>
      <p:ext uri="{BB962C8B-B14F-4D97-AF65-F5344CB8AC3E}">
        <p14:creationId xmlns:p14="http://schemas.microsoft.com/office/powerpoint/2010/main" val="3812439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8409" y="1690688"/>
            <a:ext cx="10645391" cy="4532312"/>
          </a:xfrm>
        </p:spPr>
        <p:txBody>
          <a:bodyPr>
            <a:normAutofit/>
          </a:bodyPr>
          <a:lstStyle/>
          <a:p>
            <a:pPr marL="0" indent="0">
              <a:buNone/>
              <a:defRPr/>
            </a:pPr>
            <a:endParaRPr lang="en-US" dirty="0"/>
          </a:p>
          <a:p>
            <a:pPr>
              <a:defRPr/>
            </a:pPr>
            <a:endParaRPr lang="en-US" dirty="0"/>
          </a:p>
          <a:p>
            <a:pPr>
              <a:defRPr/>
            </a:pPr>
            <a:endParaRPr lang="en-US" dirty="0"/>
          </a:p>
          <a:p>
            <a:pPr>
              <a:defRPr/>
            </a:pPr>
            <a:endParaRPr lang="en-US" dirty="0"/>
          </a:p>
          <a:p>
            <a:pPr>
              <a:defRPr/>
            </a:pPr>
            <a:endParaRPr lang="en-US" dirty="0"/>
          </a:p>
        </p:txBody>
      </p:sp>
      <p:sp>
        <p:nvSpPr>
          <p:cNvPr id="13" name="Title 1">
            <a:extLst>
              <a:ext uri="{FF2B5EF4-FFF2-40B4-BE49-F238E27FC236}">
                <a16:creationId xmlns:a16="http://schemas.microsoft.com/office/drawing/2014/main" id="{D6F1DE11-4F3B-40D8-A195-E55FAB064920}"/>
              </a:ext>
            </a:extLst>
          </p:cNvPr>
          <p:cNvSpPr>
            <a:spLocks noGrp="1"/>
          </p:cNvSpPr>
          <p:nvPr>
            <p:ph type="title"/>
          </p:nvPr>
        </p:nvSpPr>
        <p:spPr>
          <a:xfrm>
            <a:off x="475891" y="179208"/>
            <a:ext cx="2905664" cy="911584"/>
          </a:xfrm>
        </p:spPr>
        <p:txBody>
          <a:bodyPr>
            <a:normAutofit/>
          </a:bodyPr>
          <a:lstStyle/>
          <a:p>
            <a:r>
              <a:rPr lang="en-US" sz="3200" b="1" dirty="0"/>
              <a:t>VMM Types</a:t>
            </a:r>
          </a:p>
        </p:txBody>
      </p:sp>
      <p:pic>
        <p:nvPicPr>
          <p:cNvPr id="7" name="Picture 6">
            <a:extLst>
              <a:ext uri="{FF2B5EF4-FFF2-40B4-BE49-F238E27FC236}">
                <a16:creationId xmlns:a16="http://schemas.microsoft.com/office/drawing/2014/main" id="{95A122A9-4AF5-43F3-AD73-D9D6BF8F0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723" y="1090792"/>
            <a:ext cx="8052332" cy="4532312"/>
          </a:xfrm>
          <a:prstGeom prst="rect">
            <a:avLst/>
          </a:prstGeom>
        </p:spPr>
      </p:pic>
      <p:sp>
        <p:nvSpPr>
          <p:cNvPr id="14" name="Title 1">
            <a:extLst>
              <a:ext uri="{FF2B5EF4-FFF2-40B4-BE49-F238E27FC236}">
                <a16:creationId xmlns:a16="http://schemas.microsoft.com/office/drawing/2014/main" id="{E8C2740E-0927-415E-B820-A84B58BA8BE5}"/>
              </a:ext>
            </a:extLst>
          </p:cNvPr>
          <p:cNvSpPr txBox="1">
            <a:spLocks/>
          </p:cNvSpPr>
          <p:nvPr/>
        </p:nvSpPr>
        <p:spPr>
          <a:xfrm>
            <a:off x="6738669" y="5167312"/>
            <a:ext cx="2819400"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Hosted Architecture</a:t>
            </a:r>
          </a:p>
        </p:txBody>
      </p:sp>
      <p:sp>
        <p:nvSpPr>
          <p:cNvPr id="15" name="Title 1">
            <a:extLst>
              <a:ext uri="{FF2B5EF4-FFF2-40B4-BE49-F238E27FC236}">
                <a16:creationId xmlns:a16="http://schemas.microsoft.com/office/drawing/2014/main" id="{084D2317-276E-46BB-92B0-34B551378C27}"/>
              </a:ext>
            </a:extLst>
          </p:cNvPr>
          <p:cNvSpPr txBox="1">
            <a:spLocks/>
          </p:cNvSpPr>
          <p:nvPr/>
        </p:nvSpPr>
        <p:spPr>
          <a:xfrm>
            <a:off x="2863772" y="5167312"/>
            <a:ext cx="2819400" cy="9115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400" b="1" dirty="0"/>
              <a:t>Native Architecture</a:t>
            </a:r>
          </a:p>
        </p:txBody>
      </p:sp>
    </p:spTree>
    <p:extLst>
      <p:ext uri="{BB962C8B-B14F-4D97-AF65-F5344CB8AC3E}">
        <p14:creationId xmlns:p14="http://schemas.microsoft.com/office/powerpoint/2010/main" val="3268989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005" y="166147"/>
            <a:ext cx="4161817" cy="880015"/>
          </a:xfrm>
        </p:spPr>
        <p:txBody>
          <a:bodyPr>
            <a:normAutofit/>
          </a:bodyPr>
          <a:lstStyle/>
          <a:p>
            <a:r>
              <a:rPr lang="en-US" sz="3200" b="1" dirty="0"/>
              <a:t>Virtualization: history</a:t>
            </a:r>
          </a:p>
        </p:txBody>
      </p:sp>
      <p:sp>
        <p:nvSpPr>
          <p:cNvPr id="3" name="内容占位符 2"/>
          <p:cNvSpPr>
            <a:spLocks noGrp="1"/>
          </p:cNvSpPr>
          <p:nvPr>
            <p:ph idx="1"/>
          </p:nvPr>
        </p:nvSpPr>
        <p:spPr>
          <a:xfrm>
            <a:off x="643647" y="1046162"/>
            <a:ext cx="10515600" cy="5062808"/>
          </a:xfrm>
        </p:spPr>
        <p:txBody>
          <a:bodyPr>
            <a:normAutofit/>
          </a:bodyPr>
          <a:lstStyle/>
          <a:p>
            <a:r>
              <a:rPr lang="en-US" sz="2600" dirty="0"/>
              <a:t>1960’s: first track of virtualization</a:t>
            </a:r>
          </a:p>
          <a:p>
            <a:pPr lvl="1"/>
            <a:r>
              <a:rPr lang="en-US" sz="2600" dirty="0"/>
              <a:t>Time and resource sharing on expensive computers</a:t>
            </a:r>
          </a:p>
          <a:p>
            <a:pPr lvl="1"/>
            <a:r>
              <a:rPr lang="en-US" sz="2600" dirty="0"/>
              <a:t>IBM VM/370</a:t>
            </a:r>
          </a:p>
          <a:p>
            <a:r>
              <a:rPr lang="en-US" sz="2600" dirty="0"/>
              <a:t>Late 1970s and early 1980s: became unpopular</a:t>
            </a:r>
          </a:p>
          <a:p>
            <a:pPr lvl="1"/>
            <a:r>
              <a:rPr lang="en-US" sz="2600" dirty="0"/>
              <a:t>Cheap hardware and multiprocessing OS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223913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005" y="166147"/>
            <a:ext cx="4161817" cy="880015"/>
          </a:xfrm>
        </p:spPr>
        <p:txBody>
          <a:bodyPr>
            <a:normAutofit/>
          </a:bodyPr>
          <a:lstStyle/>
          <a:p>
            <a:r>
              <a:rPr lang="en-US" sz="3200" b="1" dirty="0"/>
              <a:t>Virtualization: history</a:t>
            </a:r>
          </a:p>
        </p:txBody>
      </p:sp>
      <p:sp>
        <p:nvSpPr>
          <p:cNvPr id="3" name="内容占位符 2"/>
          <p:cNvSpPr>
            <a:spLocks noGrp="1"/>
          </p:cNvSpPr>
          <p:nvPr>
            <p:ph idx="1"/>
          </p:nvPr>
        </p:nvSpPr>
        <p:spPr>
          <a:xfrm>
            <a:off x="643647" y="1046162"/>
            <a:ext cx="10515600" cy="5062808"/>
          </a:xfrm>
          <a:effectLst/>
        </p:spPr>
        <p:txBody>
          <a:bodyPr>
            <a:normAutofit/>
          </a:bodyPr>
          <a:lstStyle/>
          <a:p>
            <a:r>
              <a:rPr lang="en-US" sz="2600" dirty="0"/>
              <a:t>1960’s: first track of virtualization</a:t>
            </a:r>
          </a:p>
          <a:p>
            <a:pPr lvl="1"/>
            <a:r>
              <a:rPr lang="en-US" sz="2600" dirty="0"/>
              <a:t>Time and resource sharing on expensive computers</a:t>
            </a:r>
          </a:p>
          <a:p>
            <a:pPr lvl="1"/>
            <a:r>
              <a:rPr lang="en-US" sz="2600" dirty="0"/>
              <a:t>IBM VM/370</a:t>
            </a:r>
          </a:p>
          <a:p>
            <a:r>
              <a:rPr lang="en-US" sz="2600" dirty="0"/>
              <a:t>Late 1970s and early 1980s: became unpopular</a:t>
            </a:r>
          </a:p>
          <a:p>
            <a:pPr lvl="1"/>
            <a:r>
              <a:rPr lang="en-US" sz="2600" dirty="0"/>
              <a:t>Cheap hardware and multiprocessing OS</a:t>
            </a:r>
          </a:p>
          <a:p>
            <a:r>
              <a:rPr lang="en-US" sz="2600" b="1" dirty="0"/>
              <a:t>Late 1990s: </a:t>
            </a:r>
            <a:r>
              <a:rPr lang="en-US" sz="2600" dirty="0"/>
              <a:t>became popular again</a:t>
            </a:r>
          </a:p>
          <a:p>
            <a:pPr lvl="1"/>
            <a:r>
              <a:rPr lang="en-US" sz="2600" dirty="0"/>
              <a:t>Wide variety of OS and hardware configurations (compatibility issue)</a:t>
            </a:r>
          </a:p>
          <a:p>
            <a:pPr lvl="1"/>
            <a:r>
              <a:rPr lang="en-US" sz="2600" dirty="0" err="1"/>
              <a:t>VMWare</a:t>
            </a:r>
            <a:endParaRPr lang="en-US" sz="2600" dirty="0"/>
          </a:p>
          <a:p>
            <a:r>
              <a:rPr lang="en-US" sz="2600" b="1" dirty="0"/>
              <a:t>Since 2000: </a:t>
            </a:r>
            <a:r>
              <a:rPr lang="en-US" sz="2600" dirty="0"/>
              <a:t>hot and important</a:t>
            </a:r>
          </a:p>
          <a:p>
            <a:pPr lvl="1"/>
            <a:r>
              <a:rPr lang="en-US" sz="2600" dirty="0"/>
              <a:t>Cloud computing</a:t>
            </a:r>
          </a:p>
          <a:p>
            <a:pPr lvl="1"/>
            <a:r>
              <a:rPr lang="en-US" sz="2600" dirty="0"/>
              <a:t>Containers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75413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082675"/>
          </a:xfrm>
        </p:spPr>
        <p:txBody>
          <a:bodyPr>
            <a:normAutofit/>
          </a:bodyPr>
          <a:lstStyle/>
          <a:p>
            <a:r>
              <a:rPr lang="en-US" sz="3200" b="1" dirty="0"/>
              <a:t>Virtualization on x86 architecture</a:t>
            </a:r>
          </a:p>
        </p:txBody>
      </p:sp>
      <p:sp>
        <p:nvSpPr>
          <p:cNvPr id="3" name="内容占位符 2"/>
          <p:cNvSpPr>
            <a:spLocks noGrp="1"/>
          </p:cNvSpPr>
          <p:nvPr>
            <p:ph idx="1"/>
          </p:nvPr>
        </p:nvSpPr>
        <p:spPr>
          <a:xfrm>
            <a:off x="838200" y="1690688"/>
            <a:ext cx="10814538" cy="4351338"/>
          </a:xfrm>
        </p:spPr>
        <p:txBody>
          <a:bodyPr>
            <a:normAutofit/>
          </a:bodyPr>
          <a:lstStyle/>
          <a:p>
            <a:r>
              <a:rPr lang="en-US" dirty="0"/>
              <a:t>Solutions:</a:t>
            </a:r>
          </a:p>
          <a:p>
            <a:pPr lvl="1"/>
            <a:r>
              <a:rPr lang="en-US" sz="2800" dirty="0"/>
              <a:t>Full virtualization implemented by Dynamic binary translation &amp; Two-stage translation</a:t>
            </a:r>
          </a:p>
          <a:p>
            <a:pPr lvl="1"/>
            <a:r>
              <a:rPr lang="en-US" sz="2800" dirty="0"/>
              <a:t>Para-virtualization (Xen)</a:t>
            </a:r>
          </a:p>
          <a:p>
            <a:pPr lvl="1"/>
            <a:r>
              <a:rPr lang="en-US" sz="2800" dirty="0"/>
              <a:t>Full virtualization implemented by Hardware extension</a:t>
            </a:r>
          </a:p>
        </p:txBody>
      </p:sp>
    </p:spTree>
    <p:extLst>
      <p:ext uri="{BB962C8B-B14F-4D97-AF65-F5344CB8AC3E}">
        <p14:creationId xmlns:p14="http://schemas.microsoft.com/office/powerpoint/2010/main" val="4178056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257800" cy="908505"/>
          </a:xfrm>
        </p:spPr>
        <p:txBody>
          <a:bodyPr>
            <a:normAutofit/>
          </a:bodyPr>
          <a:lstStyle/>
          <a:p>
            <a:r>
              <a:rPr lang="en-US" sz="3200" b="1" dirty="0"/>
              <a:t>Dynamic Binary Translation</a:t>
            </a:r>
          </a:p>
        </p:txBody>
      </p:sp>
      <p:sp>
        <p:nvSpPr>
          <p:cNvPr id="3" name="Content Placeholder 2"/>
          <p:cNvSpPr>
            <a:spLocks noGrp="1"/>
          </p:cNvSpPr>
          <p:nvPr>
            <p:ph idx="1"/>
          </p:nvPr>
        </p:nvSpPr>
        <p:spPr>
          <a:xfrm>
            <a:off x="708409" y="1690688"/>
            <a:ext cx="10645391" cy="4532312"/>
          </a:xfrm>
        </p:spPr>
        <p:txBody>
          <a:bodyPr>
            <a:normAutofit/>
          </a:bodyPr>
          <a:lstStyle/>
          <a:p>
            <a:pPr>
              <a:defRPr/>
            </a:pPr>
            <a:endParaRPr lang="en-US" dirty="0"/>
          </a:p>
          <a:p>
            <a:pPr>
              <a:defRPr/>
            </a:pPr>
            <a:endParaRPr lang="en-US" dirty="0"/>
          </a:p>
          <a:p>
            <a:pPr>
              <a:defRPr/>
            </a:pPr>
            <a:endParaRPr lang="en-US" dirty="0"/>
          </a:p>
          <a:p>
            <a:pPr>
              <a:defRPr/>
            </a:pPr>
            <a:endParaRPr lang="en-US" dirty="0"/>
          </a:p>
        </p:txBody>
      </p:sp>
      <p:sp>
        <p:nvSpPr>
          <p:cNvPr id="7" name="Rectangle 6">
            <a:extLst>
              <a:ext uri="{FF2B5EF4-FFF2-40B4-BE49-F238E27FC236}">
                <a16:creationId xmlns:a16="http://schemas.microsoft.com/office/drawing/2014/main" id="{E8F1DA29-190A-DE4F-A0F4-1D77CB9E88F7}"/>
              </a:ext>
            </a:extLst>
          </p:cNvPr>
          <p:cNvSpPr/>
          <p:nvPr/>
        </p:nvSpPr>
        <p:spPr>
          <a:xfrm>
            <a:off x="838200" y="1273630"/>
            <a:ext cx="10775182" cy="1914370"/>
          </a:xfrm>
          <a:prstGeom prst="rect">
            <a:avLst/>
          </a:prstGeom>
        </p:spPr>
        <p:txBody>
          <a:bodyPr wrap="square">
            <a:spAutoFit/>
          </a:bodyPr>
          <a:lstStyle/>
          <a:p>
            <a:pPr marL="342900" indent="-342900" algn="just">
              <a:buClr>
                <a:schemeClr val="tx1"/>
              </a:buClr>
              <a:buSzPct val="100000"/>
              <a:buFont typeface="Arial" panose="020B0604020202020204" pitchFamily="34" charset="0"/>
              <a:buChar char="•"/>
            </a:pPr>
            <a:r>
              <a:rPr lang="en-AU" sz="2800" dirty="0">
                <a:latin typeface="+mn-lt"/>
              </a:rPr>
              <a:t>The entire program (e.g., ARM format) is translated into a binary of another architecture (e.g., x86 format).</a:t>
            </a:r>
          </a:p>
          <a:p>
            <a:pPr marL="342900" indent="-342900" algn="just">
              <a:buClr>
                <a:schemeClr val="tx1"/>
              </a:buClr>
              <a:buSzPct val="100000"/>
              <a:buFont typeface="Arial" panose="020B0604020202020204" pitchFamily="34" charset="0"/>
              <a:buChar char="•"/>
            </a:pPr>
            <a:r>
              <a:rPr lang="en-US" sz="2800" dirty="0">
                <a:latin typeface="+mn-lt"/>
              </a:rPr>
              <a:t>The translation occurs on-the-fly during program execution.</a:t>
            </a:r>
          </a:p>
          <a:p>
            <a:pPr marL="342900" indent="-342900" algn="just">
              <a:buClr>
                <a:schemeClr val="tx1"/>
              </a:buClr>
              <a:buSzPct val="100000"/>
              <a:buFont typeface="Arial" panose="020B0604020202020204" pitchFamily="34" charset="0"/>
              <a:buChar char="•"/>
            </a:pPr>
            <a:endParaRPr lang="en-US" sz="2400" dirty="0">
              <a:latin typeface="+mn-lt"/>
            </a:endParaRPr>
          </a:p>
        </p:txBody>
      </p:sp>
    </p:spTree>
    <p:extLst>
      <p:ext uri="{BB962C8B-B14F-4D97-AF65-F5344CB8AC3E}">
        <p14:creationId xmlns:p14="http://schemas.microsoft.com/office/powerpoint/2010/main" val="2846176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Arrow Connector 7">
            <a:extLst>
              <a:ext uri="{FF2B5EF4-FFF2-40B4-BE49-F238E27FC236}">
                <a16:creationId xmlns:a16="http://schemas.microsoft.com/office/drawing/2014/main" id="{F4594135-EA7A-FC49-8069-9A75C289F561}"/>
              </a:ext>
            </a:extLst>
          </p:cNvPr>
          <p:cNvCxnSpPr>
            <a:stCxn id="24" idx="3"/>
            <a:endCxn id="13" idx="1"/>
          </p:cNvCxnSpPr>
          <p:nvPr/>
        </p:nvCxnSpPr>
        <p:spPr>
          <a:xfrm>
            <a:off x="5171803" y="2714897"/>
            <a:ext cx="1371600" cy="1588"/>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C213155-6F0F-954E-BB6E-0BB021D90DB4}"/>
              </a:ext>
            </a:extLst>
          </p:cNvPr>
          <p:cNvCxnSpPr>
            <a:stCxn id="26" idx="3"/>
            <a:endCxn id="14" idx="1"/>
          </p:cNvCxnSpPr>
          <p:nvPr/>
        </p:nvCxnSpPr>
        <p:spPr>
          <a:xfrm>
            <a:off x="5171803" y="3324497"/>
            <a:ext cx="1371600" cy="152400"/>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36064B4-34E3-D743-81A2-899A2EC849DE}"/>
              </a:ext>
            </a:extLst>
          </p:cNvPr>
          <p:cNvCxnSpPr>
            <a:stCxn id="27" idx="3"/>
            <a:endCxn id="15" idx="1"/>
          </p:cNvCxnSpPr>
          <p:nvPr/>
        </p:nvCxnSpPr>
        <p:spPr>
          <a:xfrm>
            <a:off x="5171803" y="3629297"/>
            <a:ext cx="1371600" cy="762000"/>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BFB05B6-178D-BB48-870D-20751B9D6023}"/>
              </a:ext>
            </a:extLst>
          </p:cNvPr>
          <p:cNvCxnSpPr>
            <a:stCxn id="28" idx="3"/>
            <a:endCxn id="16" idx="1"/>
          </p:cNvCxnSpPr>
          <p:nvPr/>
        </p:nvCxnSpPr>
        <p:spPr>
          <a:xfrm>
            <a:off x="5171803" y="3934097"/>
            <a:ext cx="1371600" cy="1219200"/>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6B4AAB2-2F18-4B42-8A58-DE4EA39A028D}"/>
              </a:ext>
            </a:extLst>
          </p:cNvPr>
          <p:cNvCxnSpPr>
            <a:stCxn id="23" idx="3"/>
            <a:endCxn id="17" idx="1"/>
          </p:cNvCxnSpPr>
          <p:nvPr/>
        </p:nvCxnSpPr>
        <p:spPr>
          <a:xfrm>
            <a:off x="5171803" y="2410097"/>
            <a:ext cx="1371600" cy="1588"/>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Left Brace 12">
            <a:extLst>
              <a:ext uri="{FF2B5EF4-FFF2-40B4-BE49-F238E27FC236}">
                <a16:creationId xmlns:a16="http://schemas.microsoft.com/office/drawing/2014/main" id="{D722F573-D414-1D41-9752-B9EB4B3950F8}"/>
              </a:ext>
            </a:extLst>
          </p:cNvPr>
          <p:cNvSpPr/>
          <p:nvPr/>
        </p:nvSpPr>
        <p:spPr>
          <a:xfrm>
            <a:off x="6543403" y="2638697"/>
            <a:ext cx="76200" cy="1524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sp>
        <p:nvSpPr>
          <p:cNvPr id="14" name="Left Brace 13">
            <a:extLst>
              <a:ext uri="{FF2B5EF4-FFF2-40B4-BE49-F238E27FC236}">
                <a16:creationId xmlns:a16="http://schemas.microsoft.com/office/drawing/2014/main" id="{63CF05D0-14A2-0148-8F1E-18B3633BB2E1}"/>
              </a:ext>
            </a:extLst>
          </p:cNvPr>
          <p:cNvSpPr/>
          <p:nvPr/>
        </p:nvSpPr>
        <p:spPr>
          <a:xfrm>
            <a:off x="6543403" y="3248297"/>
            <a:ext cx="76200" cy="4572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sp>
        <p:nvSpPr>
          <p:cNvPr id="15" name="Left Brace 14">
            <a:extLst>
              <a:ext uri="{FF2B5EF4-FFF2-40B4-BE49-F238E27FC236}">
                <a16:creationId xmlns:a16="http://schemas.microsoft.com/office/drawing/2014/main" id="{A995AF40-56FD-3541-AE98-EE0678DFA388}"/>
              </a:ext>
            </a:extLst>
          </p:cNvPr>
          <p:cNvSpPr/>
          <p:nvPr/>
        </p:nvSpPr>
        <p:spPr>
          <a:xfrm>
            <a:off x="6543403" y="3857897"/>
            <a:ext cx="76200" cy="10668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sp>
        <p:nvSpPr>
          <p:cNvPr id="16" name="Left Brace 15">
            <a:extLst>
              <a:ext uri="{FF2B5EF4-FFF2-40B4-BE49-F238E27FC236}">
                <a16:creationId xmlns:a16="http://schemas.microsoft.com/office/drawing/2014/main" id="{F973C831-6F4C-CA46-9D78-89FFDB6B3FC9}"/>
              </a:ext>
            </a:extLst>
          </p:cNvPr>
          <p:cNvSpPr/>
          <p:nvPr/>
        </p:nvSpPr>
        <p:spPr>
          <a:xfrm>
            <a:off x="6543403" y="5077097"/>
            <a:ext cx="76200" cy="1524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sp>
        <p:nvSpPr>
          <p:cNvPr id="17" name="Left Brace 16">
            <a:extLst>
              <a:ext uri="{FF2B5EF4-FFF2-40B4-BE49-F238E27FC236}">
                <a16:creationId xmlns:a16="http://schemas.microsoft.com/office/drawing/2014/main" id="{5FFB4081-EA46-4E46-891B-992184FC726B}"/>
              </a:ext>
            </a:extLst>
          </p:cNvPr>
          <p:cNvSpPr/>
          <p:nvPr/>
        </p:nvSpPr>
        <p:spPr>
          <a:xfrm>
            <a:off x="6543403" y="2333897"/>
            <a:ext cx="76200" cy="1524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sp>
        <p:nvSpPr>
          <p:cNvPr id="18" name="Left Brace 17">
            <a:extLst>
              <a:ext uri="{FF2B5EF4-FFF2-40B4-BE49-F238E27FC236}">
                <a16:creationId xmlns:a16="http://schemas.microsoft.com/office/drawing/2014/main" id="{F6745EC9-393A-0743-8C5F-BCAC32F543AF}"/>
              </a:ext>
            </a:extLst>
          </p:cNvPr>
          <p:cNvSpPr/>
          <p:nvPr/>
        </p:nvSpPr>
        <p:spPr>
          <a:xfrm>
            <a:off x="6543403" y="2943497"/>
            <a:ext cx="76200" cy="152400"/>
          </a:xfrm>
          <a:prstGeom prst="leftBrac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l"/>
            <a:endParaRPr lang="en-US"/>
          </a:p>
        </p:txBody>
      </p:sp>
      <p:cxnSp>
        <p:nvCxnSpPr>
          <p:cNvPr id="19" name="Straight Arrow Connector 18">
            <a:extLst>
              <a:ext uri="{FF2B5EF4-FFF2-40B4-BE49-F238E27FC236}">
                <a16:creationId xmlns:a16="http://schemas.microsoft.com/office/drawing/2014/main" id="{EC8C5C0B-09C8-3146-88A8-FE02D49D0375}"/>
              </a:ext>
            </a:extLst>
          </p:cNvPr>
          <p:cNvCxnSpPr>
            <a:stCxn id="25" idx="3"/>
            <a:endCxn id="18" idx="1"/>
          </p:cNvCxnSpPr>
          <p:nvPr/>
        </p:nvCxnSpPr>
        <p:spPr>
          <a:xfrm>
            <a:off x="5171803" y="3019697"/>
            <a:ext cx="1371600" cy="1588"/>
          </a:xfrm>
          <a:prstGeom prst="straightConnector1">
            <a:avLst/>
          </a:prstGeom>
          <a:ln w="19050">
            <a:solidFill>
              <a:schemeClr val="bg2">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0" name="Title 1">
            <a:extLst>
              <a:ext uri="{FF2B5EF4-FFF2-40B4-BE49-F238E27FC236}">
                <a16:creationId xmlns:a16="http://schemas.microsoft.com/office/drawing/2014/main" id="{6149E98A-B3C4-3740-B713-EB42DEEB56B2}"/>
              </a:ext>
            </a:extLst>
          </p:cNvPr>
          <p:cNvSpPr>
            <a:spLocks noGrp="1"/>
          </p:cNvSpPr>
          <p:nvPr>
            <p:ph type="title"/>
          </p:nvPr>
        </p:nvSpPr>
        <p:spPr>
          <a:xfrm>
            <a:off x="457200" y="274638"/>
            <a:ext cx="8229600" cy="792162"/>
          </a:xfrm>
        </p:spPr>
        <p:txBody>
          <a:bodyPr>
            <a:normAutofit/>
          </a:bodyPr>
          <a:lstStyle/>
          <a:p>
            <a:r>
              <a:rPr lang="en-US" sz="3200" b="1" dirty="0"/>
              <a:t>Dynamic Binary Translation</a:t>
            </a:r>
          </a:p>
        </p:txBody>
      </p:sp>
      <p:cxnSp>
        <p:nvCxnSpPr>
          <p:cNvPr id="21" name="Straight Arrow Connector 20">
            <a:extLst>
              <a:ext uri="{FF2B5EF4-FFF2-40B4-BE49-F238E27FC236}">
                <a16:creationId xmlns:a16="http://schemas.microsoft.com/office/drawing/2014/main" id="{863F6F82-29CF-1F42-96E1-57CB4D42E37B}"/>
              </a:ext>
            </a:extLst>
          </p:cNvPr>
          <p:cNvCxnSpPr>
            <a:stCxn id="22" idx="3"/>
            <a:endCxn id="23" idx="1"/>
          </p:cNvCxnSpPr>
          <p:nvPr/>
        </p:nvCxnSpPr>
        <p:spPr>
          <a:xfrm>
            <a:off x="2733403" y="2410097"/>
            <a:ext cx="228600" cy="158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FAE17D45-1A5B-1E46-918E-C4DD458BE834}"/>
              </a:ext>
            </a:extLst>
          </p:cNvPr>
          <p:cNvSpPr/>
          <p:nvPr/>
        </p:nvSpPr>
        <p:spPr>
          <a:xfrm>
            <a:off x="2047603" y="2257697"/>
            <a:ext cx="685800" cy="304800"/>
          </a:xfrm>
          <a:prstGeom prst="rect">
            <a:avLst/>
          </a:prstGeom>
          <a:solidFill>
            <a:schemeClr val="tx1"/>
          </a:solidFill>
          <a:ln w="9525">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r>
              <a:rPr lang="en-US" sz="1600" b="1" dirty="0" err="1">
                <a:solidFill>
                  <a:schemeClr val="bg1"/>
                </a:solidFill>
              </a:rPr>
              <a:t>vPC</a:t>
            </a:r>
            <a:endParaRPr lang="en-US" sz="1600" b="1" dirty="0">
              <a:solidFill>
                <a:schemeClr val="bg1"/>
              </a:solidFill>
            </a:endParaRPr>
          </a:p>
        </p:txBody>
      </p:sp>
      <p:sp>
        <p:nvSpPr>
          <p:cNvPr id="23" name="Rectangle 22">
            <a:extLst>
              <a:ext uri="{FF2B5EF4-FFF2-40B4-BE49-F238E27FC236}">
                <a16:creationId xmlns:a16="http://schemas.microsoft.com/office/drawing/2014/main" id="{482FC2B7-329E-9040-9C96-654044857235}"/>
              </a:ext>
            </a:extLst>
          </p:cNvPr>
          <p:cNvSpPr/>
          <p:nvPr/>
        </p:nvSpPr>
        <p:spPr>
          <a:xfrm>
            <a:off x="2962003" y="22576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a:t>
            </a:r>
            <a:r>
              <a:rPr lang="en-US" sz="1400" b="1" dirty="0" err="1">
                <a:solidFill>
                  <a:schemeClr val="tx1"/>
                </a:solidFill>
                <a:latin typeface="Courier New" pitchFamily="49" charset="0"/>
                <a:cs typeface="Courier New" pitchFamily="49" charset="0"/>
              </a:rPr>
              <a:t>ebx</a:t>
            </a:r>
            <a:r>
              <a:rPr lang="en-US" sz="1400" b="1" dirty="0">
                <a:solidFill>
                  <a:schemeClr val="tx1"/>
                </a:solidFill>
                <a:latin typeface="Courier New" pitchFamily="49" charset="0"/>
                <a:cs typeface="Courier New" pitchFamily="49" charset="0"/>
              </a:rPr>
              <a:t>, </a:t>
            </a:r>
            <a:r>
              <a:rPr lang="en-US" sz="1400" b="1" dirty="0" err="1">
                <a:solidFill>
                  <a:schemeClr val="tx1"/>
                </a:solidFill>
                <a:latin typeface="Courier New" pitchFamily="49" charset="0"/>
                <a:cs typeface="Courier New" pitchFamily="49" charset="0"/>
              </a:rPr>
              <a:t>eax</a:t>
            </a:r>
            <a:endParaRPr lang="en-US" sz="1400" b="1" dirty="0">
              <a:solidFill>
                <a:schemeClr val="tx1"/>
              </a:solidFill>
              <a:latin typeface="Courier New" pitchFamily="49" charset="0"/>
              <a:cs typeface="Courier New" pitchFamily="49" charset="0"/>
            </a:endParaRPr>
          </a:p>
        </p:txBody>
      </p:sp>
      <p:sp>
        <p:nvSpPr>
          <p:cNvPr id="24" name="Rectangle 23">
            <a:extLst>
              <a:ext uri="{FF2B5EF4-FFF2-40B4-BE49-F238E27FC236}">
                <a16:creationId xmlns:a16="http://schemas.microsoft.com/office/drawing/2014/main" id="{521FAF80-9932-A447-979A-10C21279EE6A}"/>
              </a:ext>
            </a:extLst>
          </p:cNvPr>
          <p:cNvSpPr/>
          <p:nvPr/>
        </p:nvSpPr>
        <p:spPr>
          <a:xfrm>
            <a:off x="2962003" y="25624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cli</a:t>
            </a:r>
            <a:endParaRPr lang="en-US" sz="1400" b="1" dirty="0">
              <a:solidFill>
                <a:schemeClr val="tx1"/>
              </a:solidFill>
              <a:latin typeface="Courier New" pitchFamily="49" charset="0"/>
              <a:cs typeface="Courier New" pitchFamily="49" charset="0"/>
            </a:endParaRPr>
          </a:p>
        </p:txBody>
      </p:sp>
      <p:sp>
        <p:nvSpPr>
          <p:cNvPr id="25" name="Rectangle 24">
            <a:extLst>
              <a:ext uri="{FF2B5EF4-FFF2-40B4-BE49-F238E27FC236}">
                <a16:creationId xmlns:a16="http://schemas.microsoft.com/office/drawing/2014/main" id="{A43A000E-3C7D-BA46-A96C-9DAF97B9D670}"/>
              </a:ext>
            </a:extLst>
          </p:cNvPr>
          <p:cNvSpPr/>
          <p:nvPr/>
        </p:nvSpPr>
        <p:spPr>
          <a:xfrm>
            <a:off x="2962003" y="28672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and   </a:t>
            </a:r>
            <a:r>
              <a:rPr lang="en-US" sz="1400" b="1" dirty="0" err="1">
                <a:solidFill>
                  <a:schemeClr val="tx1"/>
                </a:solidFill>
                <a:latin typeface="Courier New" pitchFamily="49" charset="0"/>
                <a:cs typeface="Courier New" pitchFamily="49" charset="0"/>
              </a:rPr>
              <a:t>ebx</a:t>
            </a:r>
            <a:r>
              <a:rPr lang="en-US" sz="1400" b="1" dirty="0">
                <a:solidFill>
                  <a:schemeClr val="tx1"/>
                </a:solidFill>
                <a:latin typeface="Courier New" pitchFamily="49" charset="0"/>
                <a:cs typeface="Courier New" pitchFamily="49" charset="0"/>
              </a:rPr>
              <a:t>, ~0xfff</a:t>
            </a:r>
          </a:p>
        </p:txBody>
      </p:sp>
      <p:sp>
        <p:nvSpPr>
          <p:cNvPr id="26" name="Rectangle 25">
            <a:extLst>
              <a:ext uri="{FF2B5EF4-FFF2-40B4-BE49-F238E27FC236}">
                <a16:creationId xmlns:a16="http://schemas.microsoft.com/office/drawing/2014/main" id="{08E6BB4D-47A5-3243-B5D4-D3F33D680E84}"/>
              </a:ext>
            </a:extLst>
          </p:cNvPr>
          <p:cNvSpPr/>
          <p:nvPr/>
        </p:nvSpPr>
        <p:spPr>
          <a:xfrm>
            <a:off x="2962003" y="31720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a:t>
            </a:r>
            <a:r>
              <a:rPr lang="en-US" sz="1400" b="1" dirty="0" err="1">
                <a:solidFill>
                  <a:schemeClr val="tx1"/>
                </a:solidFill>
                <a:latin typeface="Courier New" pitchFamily="49" charset="0"/>
                <a:cs typeface="Courier New" pitchFamily="49" charset="0"/>
              </a:rPr>
              <a:t>ebx</a:t>
            </a:r>
            <a:r>
              <a:rPr lang="en-US" sz="1400" b="1" dirty="0">
                <a:solidFill>
                  <a:schemeClr val="tx1"/>
                </a:solidFill>
                <a:latin typeface="Courier New" pitchFamily="49" charset="0"/>
                <a:cs typeface="Courier New" pitchFamily="49" charset="0"/>
              </a:rPr>
              <a:t>, cr3</a:t>
            </a:r>
          </a:p>
        </p:txBody>
      </p:sp>
      <p:sp>
        <p:nvSpPr>
          <p:cNvPr id="27" name="Rectangle 26">
            <a:extLst>
              <a:ext uri="{FF2B5EF4-FFF2-40B4-BE49-F238E27FC236}">
                <a16:creationId xmlns:a16="http://schemas.microsoft.com/office/drawing/2014/main" id="{25B6637E-8BBD-D749-B648-A472DE68C0D3}"/>
              </a:ext>
            </a:extLst>
          </p:cNvPr>
          <p:cNvSpPr/>
          <p:nvPr/>
        </p:nvSpPr>
        <p:spPr>
          <a:xfrm>
            <a:off x="2962003" y="34768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sti</a:t>
            </a:r>
            <a:endParaRPr lang="en-US" sz="1400" b="1" dirty="0">
              <a:solidFill>
                <a:schemeClr val="tx1"/>
              </a:solidFill>
              <a:latin typeface="Courier New" pitchFamily="49" charset="0"/>
              <a:cs typeface="Courier New" pitchFamily="49" charset="0"/>
            </a:endParaRPr>
          </a:p>
        </p:txBody>
      </p:sp>
      <p:sp>
        <p:nvSpPr>
          <p:cNvPr id="28" name="Rectangle 27">
            <a:extLst>
              <a:ext uri="{FF2B5EF4-FFF2-40B4-BE49-F238E27FC236}">
                <a16:creationId xmlns:a16="http://schemas.microsoft.com/office/drawing/2014/main" id="{5512B5F2-F3F7-A041-8D35-620ADB723AB3}"/>
              </a:ext>
            </a:extLst>
          </p:cNvPr>
          <p:cNvSpPr/>
          <p:nvPr/>
        </p:nvSpPr>
        <p:spPr>
          <a:xfrm>
            <a:off x="2962003" y="37816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ret</a:t>
            </a:r>
          </a:p>
        </p:txBody>
      </p:sp>
      <p:cxnSp>
        <p:nvCxnSpPr>
          <p:cNvPr id="29" name="Straight Connector 28">
            <a:extLst>
              <a:ext uri="{FF2B5EF4-FFF2-40B4-BE49-F238E27FC236}">
                <a16:creationId xmlns:a16="http://schemas.microsoft.com/office/drawing/2014/main" id="{397CE36E-7A2C-3147-BE72-68850538ED1B}"/>
              </a:ext>
            </a:extLst>
          </p:cNvPr>
          <p:cNvCxnSpPr/>
          <p:nvPr/>
        </p:nvCxnSpPr>
        <p:spPr>
          <a:xfrm rot="5400000">
            <a:off x="1742803" y="3172097"/>
            <a:ext cx="2438400"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26A877E-6629-EF40-BE14-091096890F13}"/>
              </a:ext>
            </a:extLst>
          </p:cNvPr>
          <p:cNvCxnSpPr/>
          <p:nvPr/>
        </p:nvCxnSpPr>
        <p:spPr>
          <a:xfrm rot="5400000">
            <a:off x="3953397" y="3171303"/>
            <a:ext cx="2438400"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ED75A20B-372A-4C4C-BF7A-CE179C387F72}"/>
              </a:ext>
            </a:extLst>
          </p:cNvPr>
          <p:cNvSpPr/>
          <p:nvPr/>
        </p:nvSpPr>
        <p:spPr>
          <a:xfrm>
            <a:off x="6695803" y="22576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a:t>
            </a:r>
            <a:r>
              <a:rPr lang="en-US" sz="1400" b="1" dirty="0" err="1">
                <a:solidFill>
                  <a:schemeClr val="tx1"/>
                </a:solidFill>
                <a:latin typeface="Courier New" pitchFamily="49" charset="0"/>
                <a:cs typeface="Courier New" pitchFamily="49" charset="0"/>
              </a:rPr>
              <a:t>ebx</a:t>
            </a:r>
            <a:r>
              <a:rPr lang="en-US" sz="1400" b="1" dirty="0">
                <a:solidFill>
                  <a:schemeClr val="tx1"/>
                </a:solidFill>
                <a:latin typeface="Courier New" pitchFamily="49" charset="0"/>
                <a:cs typeface="Courier New" pitchFamily="49" charset="0"/>
              </a:rPr>
              <a:t>, </a:t>
            </a:r>
            <a:r>
              <a:rPr lang="en-US" sz="1400" b="1" dirty="0" err="1">
                <a:solidFill>
                  <a:schemeClr val="tx1"/>
                </a:solidFill>
                <a:latin typeface="Courier New" pitchFamily="49" charset="0"/>
                <a:cs typeface="Courier New" pitchFamily="49" charset="0"/>
              </a:rPr>
              <a:t>eax</a:t>
            </a:r>
            <a:endParaRPr lang="en-US" sz="1400" b="1" dirty="0">
              <a:solidFill>
                <a:schemeClr val="tx1"/>
              </a:solidFill>
              <a:latin typeface="Courier New" pitchFamily="49" charset="0"/>
              <a:cs typeface="Courier New" pitchFamily="49" charset="0"/>
            </a:endParaRPr>
          </a:p>
        </p:txBody>
      </p:sp>
      <p:sp>
        <p:nvSpPr>
          <p:cNvPr id="32" name="Rectangle 31">
            <a:extLst>
              <a:ext uri="{FF2B5EF4-FFF2-40B4-BE49-F238E27FC236}">
                <a16:creationId xmlns:a16="http://schemas.microsoft.com/office/drawing/2014/main" id="{E7FF55B9-9032-A14A-BC9D-5760CE7D39B2}"/>
              </a:ext>
            </a:extLst>
          </p:cNvPr>
          <p:cNvSpPr/>
          <p:nvPr/>
        </p:nvSpPr>
        <p:spPr>
          <a:xfrm>
            <a:off x="6695803" y="2562497"/>
            <a:ext cx="2209800" cy="304800"/>
          </a:xfrm>
          <a:prstGeom prst="rect">
            <a:avLst/>
          </a:prstGeom>
          <a:solidFill>
            <a:schemeClr val="bg2"/>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[CPU_IE], 0</a:t>
            </a:r>
          </a:p>
        </p:txBody>
      </p:sp>
      <p:sp>
        <p:nvSpPr>
          <p:cNvPr id="33" name="Rectangle 32">
            <a:extLst>
              <a:ext uri="{FF2B5EF4-FFF2-40B4-BE49-F238E27FC236}">
                <a16:creationId xmlns:a16="http://schemas.microsoft.com/office/drawing/2014/main" id="{16029B01-BAB0-8643-9F55-CC798BF4BEF9}"/>
              </a:ext>
            </a:extLst>
          </p:cNvPr>
          <p:cNvSpPr/>
          <p:nvPr/>
        </p:nvSpPr>
        <p:spPr>
          <a:xfrm>
            <a:off x="6695803" y="28672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and   </a:t>
            </a:r>
            <a:r>
              <a:rPr lang="en-US" sz="1400" b="1" dirty="0" err="1">
                <a:solidFill>
                  <a:schemeClr val="tx1"/>
                </a:solidFill>
                <a:latin typeface="Courier New" pitchFamily="49" charset="0"/>
                <a:cs typeface="Courier New" pitchFamily="49" charset="0"/>
              </a:rPr>
              <a:t>ebx</a:t>
            </a:r>
            <a:r>
              <a:rPr lang="en-US" sz="1400" b="1" dirty="0">
                <a:solidFill>
                  <a:schemeClr val="tx1"/>
                </a:solidFill>
                <a:latin typeface="Courier New" pitchFamily="49" charset="0"/>
                <a:cs typeface="Courier New" pitchFamily="49" charset="0"/>
              </a:rPr>
              <a:t>, ~0xfff</a:t>
            </a:r>
          </a:p>
        </p:txBody>
      </p:sp>
      <p:sp>
        <p:nvSpPr>
          <p:cNvPr id="34" name="Rectangle 33">
            <a:extLst>
              <a:ext uri="{FF2B5EF4-FFF2-40B4-BE49-F238E27FC236}">
                <a16:creationId xmlns:a16="http://schemas.microsoft.com/office/drawing/2014/main" id="{902FF683-DF39-8B42-8490-D358CE33BB6B}"/>
              </a:ext>
            </a:extLst>
          </p:cNvPr>
          <p:cNvSpPr/>
          <p:nvPr/>
        </p:nvSpPr>
        <p:spPr>
          <a:xfrm>
            <a:off x="6695803" y="31720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[CO_ARG], </a:t>
            </a:r>
            <a:r>
              <a:rPr lang="en-US" sz="1400" b="1" dirty="0" err="1">
                <a:solidFill>
                  <a:schemeClr val="tx1"/>
                </a:solidFill>
                <a:latin typeface="Courier New" pitchFamily="49" charset="0"/>
                <a:cs typeface="Courier New" pitchFamily="49" charset="0"/>
              </a:rPr>
              <a:t>ebx</a:t>
            </a:r>
            <a:endParaRPr lang="en-US" sz="1400" b="1" dirty="0">
              <a:solidFill>
                <a:schemeClr val="tx1"/>
              </a:solidFill>
              <a:latin typeface="Courier New" pitchFamily="49" charset="0"/>
              <a:cs typeface="Courier New" pitchFamily="49" charset="0"/>
            </a:endParaRPr>
          </a:p>
        </p:txBody>
      </p:sp>
      <p:sp>
        <p:nvSpPr>
          <p:cNvPr id="35" name="Rectangle 34">
            <a:extLst>
              <a:ext uri="{FF2B5EF4-FFF2-40B4-BE49-F238E27FC236}">
                <a16:creationId xmlns:a16="http://schemas.microsoft.com/office/drawing/2014/main" id="{EEA19558-1596-2C4F-8753-A26E98ED414E}"/>
              </a:ext>
            </a:extLst>
          </p:cNvPr>
          <p:cNvSpPr/>
          <p:nvPr/>
        </p:nvSpPr>
        <p:spPr>
          <a:xfrm>
            <a:off x="6695803" y="34768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call  HANDLE_CR3</a:t>
            </a:r>
          </a:p>
        </p:txBody>
      </p:sp>
      <p:sp>
        <p:nvSpPr>
          <p:cNvPr id="36" name="Rectangle 35">
            <a:extLst>
              <a:ext uri="{FF2B5EF4-FFF2-40B4-BE49-F238E27FC236}">
                <a16:creationId xmlns:a16="http://schemas.microsoft.com/office/drawing/2014/main" id="{35C1513D-0AD2-DD43-803A-B7763A9119D7}"/>
              </a:ext>
            </a:extLst>
          </p:cNvPr>
          <p:cNvSpPr/>
          <p:nvPr/>
        </p:nvSpPr>
        <p:spPr>
          <a:xfrm>
            <a:off x="6695803" y="3781697"/>
            <a:ext cx="2209800" cy="304800"/>
          </a:xfrm>
          <a:prstGeom prst="rect">
            <a:avLst/>
          </a:prstGeom>
          <a:solidFill>
            <a:schemeClr val="bg2"/>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mov</a:t>
            </a:r>
            <a:r>
              <a:rPr lang="en-US" sz="1400" b="1" dirty="0">
                <a:solidFill>
                  <a:schemeClr val="tx1"/>
                </a:solidFill>
                <a:latin typeface="Courier New" pitchFamily="49" charset="0"/>
                <a:cs typeface="Courier New" pitchFamily="49" charset="0"/>
              </a:rPr>
              <a:t>   [CPU_IE], 1</a:t>
            </a:r>
          </a:p>
        </p:txBody>
      </p:sp>
      <p:cxnSp>
        <p:nvCxnSpPr>
          <p:cNvPr id="37" name="Straight Connector 36">
            <a:extLst>
              <a:ext uri="{FF2B5EF4-FFF2-40B4-BE49-F238E27FC236}">
                <a16:creationId xmlns:a16="http://schemas.microsoft.com/office/drawing/2014/main" id="{A4ACB4ED-B452-8C40-80D8-F7D0ADFBD935}"/>
              </a:ext>
            </a:extLst>
          </p:cNvPr>
          <p:cNvCxnSpPr/>
          <p:nvPr/>
        </p:nvCxnSpPr>
        <p:spPr>
          <a:xfrm rot="5400000">
            <a:off x="4867797" y="3781697"/>
            <a:ext cx="3656806" cy="79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9E3D6D2-8DC0-B84C-AA22-FE08A39B1A7D}"/>
              </a:ext>
            </a:extLst>
          </p:cNvPr>
          <p:cNvCxnSpPr/>
          <p:nvPr/>
        </p:nvCxnSpPr>
        <p:spPr>
          <a:xfrm rot="5400000">
            <a:off x="7077597" y="3780903"/>
            <a:ext cx="3657600" cy="15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28AD23A7-0697-4043-ADA5-46D1C6B35BC0}"/>
              </a:ext>
            </a:extLst>
          </p:cNvPr>
          <p:cNvSpPr/>
          <p:nvPr/>
        </p:nvSpPr>
        <p:spPr>
          <a:xfrm>
            <a:off x="6695803" y="4086497"/>
            <a:ext cx="2209800" cy="304800"/>
          </a:xfrm>
          <a:prstGeom prst="rect">
            <a:avLst/>
          </a:prstGeom>
          <a:solidFill>
            <a:schemeClr val="bg2"/>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test  [CPU_IRQ], 1</a:t>
            </a:r>
          </a:p>
        </p:txBody>
      </p:sp>
      <p:sp>
        <p:nvSpPr>
          <p:cNvPr id="40" name="Rectangle 39">
            <a:extLst>
              <a:ext uri="{FF2B5EF4-FFF2-40B4-BE49-F238E27FC236}">
                <a16:creationId xmlns:a16="http://schemas.microsoft.com/office/drawing/2014/main" id="{E8D31AAB-C031-6E4C-A42A-164669EB92DE}"/>
              </a:ext>
            </a:extLst>
          </p:cNvPr>
          <p:cNvSpPr/>
          <p:nvPr/>
        </p:nvSpPr>
        <p:spPr>
          <a:xfrm>
            <a:off x="6695803" y="4391297"/>
            <a:ext cx="2209800" cy="304800"/>
          </a:xfrm>
          <a:prstGeom prst="rect">
            <a:avLst/>
          </a:prstGeom>
          <a:solidFill>
            <a:schemeClr val="bg2"/>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jne</a:t>
            </a:r>
            <a:endParaRPr lang="en-US" sz="1400" b="1" dirty="0">
              <a:solidFill>
                <a:schemeClr val="tx1"/>
              </a:solidFill>
              <a:latin typeface="Courier New" pitchFamily="49" charset="0"/>
              <a:cs typeface="Courier New" pitchFamily="49" charset="0"/>
            </a:endParaRPr>
          </a:p>
        </p:txBody>
      </p:sp>
      <p:sp>
        <p:nvSpPr>
          <p:cNvPr id="41" name="Rectangle 40">
            <a:extLst>
              <a:ext uri="{FF2B5EF4-FFF2-40B4-BE49-F238E27FC236}">
                <a16:creationId xmlns:a16="http://schemas.microsoft.com/office/drawing/2014/main" id="{D68603E1-2BE5-4948-959D-AA28AA31A1B5}"/>
              </a:ext>
            </a:extLst>
          </p:cNvPr>
          <p:cNvSpPr/>
          <p:nvPr/>
        </p:nvSpPr>
        <p:spPr>
          <a:xfrm>
            <a:off x="6695803" y="4696097"/>
            <a:ext cx="2209800" cy="304800"/>
          </a:xfrm>
          <a:prstGeom prst="rect">
            <a:avLst/>
          </a:prstGeom>
          <a:solidFill>
            <a:schemeClr val="bg2"/>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a:solidFill>
                  <a:schemeClr val="tx1"/>
                </a:solidFill>
                <a:latin typeface="Courier New" pitchFamily="49" charset="0"/>
                <a:cs typeface="Courier New" pitchFamily="49" charset="0"/>
              </a:rPr>
              <a:t>call  HANDLE_INTS</a:t>
            </a:r>
          </a:p>
        </p:txBody>
      </p:sp>
      <p:sp>
        <p:nvSpPr>
          <p:cNvPr id="42" name="Rectangle 41">
            <a:extLst>
              <a:ext uri="{FF2B5EF4-FFF2-40B4-BE49-F238E27FC236}">
                <a16:creationId xmlns:a16="http://schemas.microsoft.com/office/drawing/2014/main" id="{8DE47D95-75C5-C040-821E-72F29B832EB6}"/>
              </a:ext>
            </a:extLst>
          </p:cNvPr>
          <p:cNvSpPr/>
          <p:nvPr/>
        </p:nvSpPr>
        <p:spPr>
          <a:xfrm>
            <a:off x="6695803" y="5000897"/>
            <a:ext cx="2209800" cy="304800"/>
          </a:xfrm>
          <a:prstGeom prst="rect">
            <a:avLst/>
          </a:prstGeom>
          <a:solidFill>
            <a:schemeClr val="bg1"/>
          </a:solidFill>
          <a:ln w="19050">
            <a:solidFill>
              <a:schemeClr val="tx1"/>
            </a:solid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l"/>
            <a:r>
              <a:rPr lang="en-US" sz="1400" b="1" dirty="0" err="1">
                <a:solidFill>
                  <a:schemeClr val="tx1"/>
                </a:solidFill>
                <a:latin typeface="Courier New" pitchFamily="49" charset="0"/>
                <a:cs typeface="Courier New" pitchFamily="49" charset="0"/>
              </a:rPr>
              <a:t>jmp</a:t>
            </a:r>
            <a:r>
              <a:rPr lang="en-US" sz="1400" b="1" dirty="0">
                <a:solidFill>
                  <a:schemeClr val="tx1"/>
                </a:solidFill>
                <a:latin typeface="Courier New" pitchFamily="49" charset="0"/>
                <a:cs typeface="Courier New" pitchFamily="49" charset="0"/>
              </a:rPr>
              <a:t>   HANDLE_RET</a:t>
            </a:r>
          </a:p>
        </p:txBody>
      </p:sp>
      <p:sp>
        <p:nvSpPr>
          <p:cNvPr id="43" name="Rectangle 42">
            <a:extLst>
              <a:ext uri="{FF2B5EF4-FFF2-40B4-BE49-F238E27FC236}">
                <a16:creationId xmlns:a16="http://schemas.microsoft.com/office/drawing/2014/main" id="{127F1BF6-C714-4E4B-8B02-53FC1B94E01C}"/>
              </a:ext>
            </a:extLst>
          </p:cNvPr>
          <p:cNvSpPr/>
          <p:nvPr/>
        </p:nvSpPr>
        <p:spPr>
          <a:xfrm>
            <a:off x="9210403" y="2257697"/>
            <a:ext cx="685800" cy="304800"/>
          </a:xfrm>
          <a:prstGeom prst="rect">
            <a:avLst/>
          </a:prstGeom>
          <a:solidFill>
            <a:srgbClr val="C00000"/>
          </a:solidFill>
          <a:ln w="9525">
            <a:no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r>
              <a:rPr lang="en-US" sz="1600" b="1" dirty="0">
                <a:solidFill>
                  <a:schemeClr val="bg1"/>
                </a:solidFill>
              </a:rPr>
              <a:t>start</a:t>
            </a:r>
          </a:p>
        </p:txBody>
      </p:sp>
      <p:sp>
        <p:nvSpPr>
          <p:cNvPr id="44" name="TextBox 43">
            <a:extLst>
              <a:ext uri="{FF2B5EF4-FFF2-40B4-BE49-F238E27FC236}">
                <a16:creationId xmlns:a16="http://schemas.microsoft.com/office/drawing/2014/main" id="{5CA6E6AE-F93E-C44E-AD9F-7B26EF60077C}"/>
              </a:ext>
            </a:extLst>
          </p:cNvPr>
          <p:cNvSpPr txBox="1"/>
          <p:nvPr/>
        </p:nvSpPr>
        <p:spPr>
          <a:xfrm>
            <a:off x="3173871" y="1495697"/>
            <a:ext cx="1786066" cy="400110"/>
          </a:xfrm>
          <a:prstGeom prst="rect">
            <a:avLst/>
          </a:prstGeom>
          <a:noFill/>
        </p:spPr>
        <p:txBody>
          <a:bodyPr wrap="none" rtlCol="0">
            <a:spAutoFit/>
          </a:bodyPr>
          <a:lstStyle/>
          <a:p>
            <a:pPr algn="ctr"/>
            <a:r>
              <a:rPr lang="en-US" b="1" dirty="0"/>
              <a:t>Source Code</a:t>
            </a:r>
          </a:p>
        </p:txBody>
      </p:sp>
      <p:sp>
        <p:nvSpPr>
          <p:cNvPr id="45" name="TextBox 44">
            <a:extLst>
              <a:ext uri="{FF2B5EF4-FFF2-40B4-BE49-F238E27FC236}">
                <a16:creationId xmlns:a16="http://schemas.microsoft.com/office/drawing/2014/main" id="{6C5B4D72-DFB0-9241-A8DD-1B9B494840B8}"/>
              </a:ext>
            </a:extLst>
          </p:cNvPr>
          <p:cNvSpPr txBox="1"/>
          <p:nvPr/>
        </p:nvSpPr>
        <p:spPr>
          <a:xfrm>
            <a:off x="6927707" y="1495697"/>
            <a:ext cx="1745992" cy="400110"/>
          </a:xfrm>
          <a:prstGeom prst="rect">
            <a:avLst/>
          </a:prstGeom>
          <a:noFill/>
        </p:spPr>
        <p:txBody>
          <a:bodyPr wrap="none" rtlCol="0">
            <a:spAutoFit/>
          </a:bodyPr>
          <a:lstStyle/>
          <a:p>
            <a:pPr algn="ctr"/>
            <a:r>
              <a:rPr lang="en-US" b="1" dirty="0"/>
              <a:t>Target Code</a:t>
            </a:r>
          </a:p>
        </p:txBody>
      </p:sp>
      <p:sp>
        <p:nvSpPr>
          <p:cNvPr id="46" name="Right Arrow 45">
            <a:extLst>
              <a:ext uri="{FF2B5EF4-FFF2-40B4-BE49-F238E27FC236}">
                <a16:creationId xmlns:a16="http://schemas.microsoft.com/office/drawing/2014/main" id="{BE2DCB08-AED1-9642-97E2-AD72974D751D}"/>
              </a:ext>
            </a:extLst>
          </p:cNvPr>
          <p:cNvSpPr/>
          <p:nvPr/>
        </p:nvSpPr>
        <p:spPr>
          <a:xfrm>
            <a:off x="8905603" y="5077097"/>
            <a:ext cx="381000" cy="152400"/>
          </a:xfrm>
          <a:prstGeom prst="rightArrow">
            <a:avLst/>
          </a:prstGeom>
          <a:solidFill>
            <a:srgbClr val="C00000"/>
          </a:solidFill>
          <a:ln w="6350">
            <a:no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endParaRPr lang="en-US" sz="1600" b="1">
              <a:solidFill>
                <a:schemeClr val="tx1"/>
              </a:solidFill>
            </a:endParaRPr>
          </a:p>
        </p:txBody>
      </p:sp>
      <p:sp>
        <p:nvSpPr>
          <p:cNvPr id="47" name="Left-Right Arrow 46">
            <a:extLst>
              <a:ext uri="{FF2B5EF4-FFF2-40B4-BE49-F238E27FC236}">
                <a16:creationId xmlns:a16="http://schemas.microsoft.com/office/drawing/2014/main" id="{3675DF01-BA23-F948-AFAE-00BFC22736B4}"/>
              </a:ext>
            </a:extLst>
          </p:cNvPr>
          <p:cNvSpPr/>
          <p:nvPr/>
        </p:nvSpPr>
        <p:spPr>
          <a:xfrm>
            <a:off x="8905603" y="4772297"/>
            <a:ext cx="381000" cy="152400"/>
          </a:xfrm>
          <a:prstGeom prst="leftRightArrow">
            <a:avLst/>
          </a:prstGeom>
          <a:solidFill>
            <a:srgbClr val="C00000"/>
          </a:solidFill>
          <a:ln w="9525">
            <a:no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endParaRPr lang="en-US" sz="1600" b="1">
              <a:solidFill>
                <a:schemeClr val="tx1"/>
              </a:solidFill>
            </a:endParaRPr>
          </a:p>
        </p:txBody>
      </p:sp>
      <p:sp>
        <p:nvSpPr>
          <p:cNvPr id="48" name="Left-Right Arrow 47">
            <a:extLst>
              <a:ext uri="{FF2B5EF4-FFF2-40B4-BE49-F238E27FC236}">
                <a16:creationId xmlns:a16="http://schemas.microsoft.com/office/drawing/2014/main" id="{8321CF38-EDCE-5344-8968-227C6F66B195}"/>
              </a:ext>
            </a:extLst>
          </p:cNvPr>
          <p:cNvSpPr/>
          <p:nvPr/>
        </p:nvSpPr>
        <p:spPr>
          <a:xfrm>
            <a:off x="8905603" y="3553097"/>
            <a:ext cx="381000" cy="152400"/>
          </a:xfrm>
          <a:prstGeom prst="leftRightArrow">
            <a:avLst/>
          </a:prstGeom>
          <a:solidFill>
            <a:srgbClr val="C00000"/>
          </a:solidFill>
          <a:ln w="9525">
            <a:no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endParaRPr lang="en-US" sz="1600" b="1">
              <a:solidFill>
                <a:schemeClr val="tx1"/>
              </a:solidFill>
            </a:endParaRPr>
          </a:p>
        </p:txBody>
      </p:sp>
      <p:cxnSp>
        <p:nvCxnSpPr>
          <p:cNvPr id="49" name="Elbow Connector 48">
            <a:extLst>
              <a:ext uri="{FF2B5EF4-FFF2-40B4-BE49-F238E27FC236}">
                <a16:creationId xmlns:a16="http://schemas.microsoft.com/office/drawing/2014/main" id="{6951C81E-D2A0-2F40-86D9-BEF5569842B8}"/>
              </a:ext>
            </a:extLst>
          </p:cNvPr>
          <p:cNvCxnSpPr/>
          <p:nvPr/>
        </p:nvCxnSpPr>
        <p:spPr>
          <a:xfrm>
            <a:off x="7457803" y="4543697"/>
            <a:ext cx="1219200" cy="457200"/>
          </a:xfrm>
          <a:prstGeom prst="bentConnector3">
            <a:avLst>
              <a:gd name="adj1" fmla="val 100000"/>
            </a:avLst>
          </a:prstGeom>
          <a:ln w="19050">
            <a:solidFill>
              <a:schemeClr val="tx1"/>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0" name="Right Arrow 49">
            <a:extLst>
              <a:ext uri="{FF2B5EF4-FFF2-40B4-BE49-F238E27FC236}">
                <a16:creationId xmlns:a16="http://schemas.microsoft.com/office/drawing/2014/main" id="{FEAF750D-1345-4B48-B800-547305362296}"/>
              </a:ext>
            </a:extLst>
          </p:cNvPr>
          <p:cNvSpPr/>
          <p:nvPr/>
        </p:nvSpPr>
        <p:spPr>
          <a:xfrm flipH="1">
            <a:off x="8883830" y="2333897"/>
            <a:ext cx="402772" cy="152400"/>
          </a:xfrm>
          <a:prstGeom prst="rightArrow">
            <a:avLst/>
          </a:prstGeom>
          <a:solidFill>
            <a:srgbClr val="C00000"/>
          </a:solidFill>
          <a:ln w="6350">
            <a:noFill/>
          </a:ln>
        </p:spPr>
        <p:style>
          <a:lnRef idx="2">
            <a:schemeClr val="accent1">
              <a:shade val="50000"/>
            </a:schemeClr>
          </a:lnRef>
          <a:fillRef idx="1001">
            <a:schemeClr val="lt1"/>
          </a:fillRef>
          <a:effectRef idx="0">
            <a:schemeClr val="accent1"/>
          </a:effectRef>
          <a:fontRef idx="minor">
            <a:schemeClr val="lt1"/>
          </a:fontRef>
        </p:style>
        <p:txBody>
          <a:bodyPr vert="horz" rtlCol="0" anchor="ctr"/>
          <a:lstStyle/>
          <a:p>
            <a:pPr algn="ctr"/>
            <a:endParaRPr lang="en-US" sz="1600" b="1">
              <a:solidFill>
                <a:schemeClr val="tx1"/>
              </a:solidFill>
            </a:endParaRPr>
          </a:p>
        </p:txBody>
      </p:sp>
      <p:sp>
        <p:nvSpPr>
          <p:cNvPr id="51" name="TextBox 50">
            <a:extLst>
              <a:ext uri="{FF2B5EF4-FFF2-40B4-BE49-F238E27FC236}">
                <a16:creationId xmlns:a16="http://schemas.microsoft.com/office/drawing/2014/main" id="{6BAB90E8-7528-B042-B729-3491FF21355D}"/>
              </a:ext>
            </a:extLst>
          </p:cNvPr>
          <p:cNvSpPr txBox="1"/>
          <p:nvPr/>
        </p:nvSpPr>
        <p:spPr>
          <a:xfrm>
            <a:off x="803963" y="6305005"/>
            <a:ext cx="2122696" cy="246221"/>
          </a:xfrm>
          <a:prstGeom prst="rect">
            <a:avLst/>
          </a:prstGeom>
          <a:noFill/>
        </p:spPr>
        <p:txBody>
          <a:bodyPr wrap="none" rtlCol="0">
            <a:spAutoFit/>
          </a:bodyPr>
          <a:lstStyle/>
          <a:p>
            <a:r>
              <a:rPr lang="en-US" sz="1000" dirty="0"/>
              <a:t>Courtesy Scott Define VMware </a:t>
            </a:r>
            <a:r>
              <a:rPr lang="en-US" sz="1000" dirty="0" err="1"/>
              <a:t>Inc</a:t>
            </a:r>
            <a:endParaRPr lang="en-US" sz="1000" dirty="0"/>
          </a:p>
        </p:txBody>
      </p:sp>
    </p:spTree>
    <p:extLst>
      <p:ext uri="{BB962C8B-B14F-4D97-AF65-F5344CB8AC3E}">
        <p14:creationId xmlns:p14="http://schemas.microsoft.com/office/powerpoint/2010/main" val="401678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712784-199A-4366-8059-4B353600DEA1}"/>
              </a:ext>
            </a:extLst>
          </p:cNvPr>
          <p:cNvSpPr>
            <a:spLocks noGrp="1"/>
          </p:cNvSpPr>
          <p:nvPr>
            <p:ph idx="1"/>
          </p:nvPr>
        </p:nvSpPr>
        <p:spPr>
          <a:xfrm>
            <a:off x="828415" y="1683011"/>
            <a:ext cx="7765322" cy="1508059"/>
          </a:xfrm>
        </p:spPr>
        <p:txBody>
          <a:bodyPr>
            <a:normAutofit/>
          </a:bodyPr>
          <a:lstStyle/>
          <a:p>
            <a:r>
              <a:rPr lang="en-AU" sz="2800" i="0" dirty="0">
                <a:solidFill>
                  <a:srgbClr val="000000"/>
                </a:solidFill>
                <a:effectLst/>
              </a:rPr>
              <a:t>Operating System Concepts</a:t>
            </a:r>
            <a:endParaRPr lang="en-AU" dirty="0"/>
          </a:p>
          <a:p>
            <a:r>
              <a:rPr lang="en-AU" dirty="0"/>
              <a:t>Virtualization</a:t>
            </a:r>
          </a:p>
          <a:p>
            <a:r>
              <a:rPr lang="en-AU" dirty="0"/>
              <a:t>Containerization</a:t>
            </a:r>
          </a:p>
          <a:p>
            <a:pPr marL="27675" indent="0">
              <a:buNone/>
            </a:pPr>
            <a:endParaRPr lang="en-AU" dirty="0"/>
          </a:p>
        </p:txBody>
      </p:sp>
      <p:sp>
        <p:nvSpPr>
          <p:cNvPr id="4" name="Title 1">
            <a:extLst>
              <a:ext uri="{FF2B5EF4-FFF2-40B4-BE49-F238E27FC236}">
                <a16:creationId xmlns:a16="http://schemas.microsoft.com/office/drawing/2014/main" id="{320ABAFD-759F-44AD-9737-4DC91D283DCB}"/>
              </a:ext>
            </a:extLst>
          </p:cNvPr>
          <p:cNvSpPr txBox="1">
            <a:spLocks noGrp="1"/>
          </p:cNvSpPr>
          <p:nvPr>
            <p:ph type="title"/>
          </p:nvPr>
        </p:nvSpPr>
        <p:spPr>
          <a:xfrm>
            <a:off x="828415" y="217593"/>
            <a:ext cx="3258393" cy="994172"/>
          </a:xfrm>
          <a:prstGeom prst="rect">
            <a:avLst/>
          </a:prstGeom>
        </p:spPr>
        <p:txBody>
          <a:bodyPr>
            <a:normAutofit/>
          </a:bodyPr>
          <a:lstStyle/>
          <a:p>
            <a:r>
              <a:rPr lang="en-AU" sz="3200" b="1" dirty="0"/>
              <a:t>Overview</a:t>
            </a:r>
            <a:endParaRPr sz="2800" b="1" dirty="0"/>
          </a:p>
        </p:txBody>
      </p:sp>
    </p:spTree>
    <p:extLst>
      <p:ext uri="{BB962C8B-B14F-4D97-AF65-F5344CB8AC3E}">
        <p14:creationId xmlns:p14="http://schemas.microsoft.com/office/powerpoint/2010/main" val="3039451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257800" cy="908505"/>
          </a:xfrm>
        </p:spPr>
        <p:txBody>
          <a:bodyPr>
            <a:normAutofit/>
          </a:bodyPr>
          <a:lstStyle/>
          <a:p>
            <a:r>
              <a:rPr lang="en-US" sz="3200" b="1" dirty="0"/>
              <a:t>Dynamic Binary Translation</a:t>
            </a:r>
          </a:p>
        </p:txBody>
      </p:sp>
      <p:sp>
        <p:nvSpPr>
          <p:cNvPr id="3" name="Content Placeholder 2"/>
          <p:cNvSpPr>
            <a:spLocks noGrp="1"/>
          </p:cNvSpPr>
          <p:nvPr>
            <p:ph idx="1"/>
          </p:nvPr>
        </p:nvSpPr>
        <p:spPr>
          <a:xfrm>
            <a:off x="708409" y="1690688"/>
            <a:ext cx="10645391" cy="4532312"/>
          </a:xfrm>
        </p:spPr>
        <p:txBody>
          <a:bodyPr>
            <a:normAutofit/>
          </a:bodyPr>
          <a:lstStyle/>
          <a:p>
            <a:pPr>
              <a:defRPr/>
            </a:pPr>
            <a:endParaRPr lang="en-US" dirty="0"/>
          </a:p>
          <a:p>
            <a:pPr>
              <a:defRPr/>
            </a:pPr>
            <a:endParaRPr lang="en-US" dirty="0"/>
          </a:p>
          <a:p>
            <a:pPr>
              <a:defRPr/>
            </a:pPr>
            <a:endParaRPr lang="en-US" dirty="0"/>
          </a:p>
          <a:p>
            <a:pPr>
              <a:defRPr/>
            </a:pPr>
            <a:endParaRPr lang="en-US" dirty="0"/>
          </a:p>
        </p:txBody>
      </p:sp>
      <p:sp>
        <p:nvSpPr>
          <p:cNvPr id="7" name="Rectangle 6">
            <a:extLst>
              <a:ext uri="{FF2B5EF4-FFF2-40B4-BE49-F238E27FC236}">
                <a16:creationId xmlns:a16="http://schemas.microsoft.com/office/drawing/2014/main" id="{E8F1DA29-190A-DE4F-A0F4-1D77CB9E88F7}"/>
              </a:ext>
            </a:extLst>
          </p:cNvPr>
          <p:cNvSpPr/>
          <p:nvPr/>
        </p:nvSpPr>
        <p:spPr>
          <a:xfrm>
            <a:off x="838200" y="1273630"/>
            <a:ext cx="10775182" cy="1483483"/>
          </a:xfrm>
          <a:prstGeom prst="rect">
            <a:avLst/>
          </a:prstGeom>
        </p:spPr>
        <p:txBody>
          <a:bodyPr wrap="square">
            <a:spAutoFit/>
          </a:bodyPr>
          <a:lstStyle/>
          <a:p>
            <a:pPr marL="342900" indent="-342900" algn="just">
              <a:buClr>
                <a:schemeClr val="tx1"/>
              </a:buClr>
              <a:buSzPct val="100000"/>
              <a:buFont typeface="Arial" panose="020B0604020202020204" pitchFamily="34" charset="0"/>
              <a:buChar char="•"/>
            </a:pPr>
            <a:r>
              <a:rPr lang="en-AU" sz="2800" dirty="0">
                <a:latin typeface="+mn-lt"/>
              </a:rPr>
              <a:t>For sensitive/privileged instructions, trap-and-emulate is needed.</a:t>
            </a:r>
          </a:p>
          <a:p>
            <a:pPr marL="800100" lvl="1" indent="-342900" algn="just">
              <a:buClr>
                <a:schemeClr val="tx1"/>
              </a:buClr>
              <a:buSzPct val="100000"/>
              <a:buFont typeface="Arial" panose="020B0604020202020204" pitchFamily="34" charset="0"/>
              <a:buChar char="•"/>
            </a:pPr>
            <a:r>
              <a:rPr lang="en-AU" sz="2800" dirty="0">
                <a:latin typeface="+mn-lt"/>
              </a:rPr>
              <a:t>e.g., </a:t>
            </a:r>
            <a:r>
              <a:rPr lang="en-US" sz="2800" dirty="0">
                <a:latin typeface="+mn-lt"/>
              </a:rPr>
              <a:t>IBM VM/370: the first virtualized system</a:t>
            </a:r>
            <a:r>
              <a:rPr lang="en-AU" sz="2800" dirty="0">
                <a:latin typeface="+mn-lt"/>
              </a:rPr>
              <a:t> </a:t>
            </a:r>
          </a:p>
          <a:p>
            <a:pPr marL="342900" indent="-342900" algn="just">
              <a:buClr>
                <a:schemeClr val="tx1"/>
              </a:buClr>
              <a:buSzPct val="100000"/>
              <a:buFont typeface="Arial" panose="020B0604020202020204" pitchFamily="34" charset="0"/>
              <a:buChar char="•"/>
            </a:pPr>
            <a:endParaRPr lang="en-US" sz="2400" dirty="0">
              <a:latin typeface="+mn-lt"/>
            </a:endParaRPr>
          </a:p>
        </p:txBody>
      </p:sp>
    </p:spTree>
    <p:extLst>
      <p:ext uri="{BB962C8B-B14F-4D97-AF65-F5344CB8AC3E}">
        <p14:creationId xmlns:p14="http://schemas.microsoft.com/office/powerpoint/2010/main" val="3895692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199" y="365125"/>
            <a:ext cx="7388687" cy="1113479"/>
          </a:xfrm>
        </p:spPr>
        <p:txBody>
          <a:bodyPr>
            <a:normAutofit/>
          </a:bodyPr>
          <a:lstStyle/>
          <a:p>
            <a:r>
              <a:rPr lang="en-US" sz="3200" b="1" dirty="0"/>
              <a:t>IBM VM/370: the first virtualized system</a:t>
            </a:r>
          </a:p>
        </p:txBody>
      </p:sp>
      <p:sp>
        <p:nvSpPr>
          <p:cNvPr id="4" name="矩形 3"/>
          <p:cNvSpPr/>
          <p:nvPr/>
        </p:nvSpPr>
        <p:spPr>
          <a:xfrm>
            <a:off x="3071665" y="4581129"/>
            <a:ext cx="6739398"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CPU, memory, I/O Devices</a:t>
            </a:r>
          </a:p>
        </p:txBody>
      </p:sp>
      <p:sp>
        <p:nvSpPr>
          <p:cNvPr id="5" name="矩形 4"/>
          <p:cNvSpPr/>
          <p:nvPr/>
        </p:nvSpPr>
        <p:spPr>
          <a:xfrm>
            <a:off x="3071665" y="3861048"/>
            <a:ext cx="6739398"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Control Program (CP)</a:t>
            </a:r>
          </a:p>
        </p:txBody>
      </p:sp>
      <p:sp>
        <p:nvSpPr>
          <p:cNvPr id="6" name="矩形 5"/>
          <p:cNvSpPr/>
          <p:nvPr/>
        </p:nvSpPr>
        <p:spPr>
          <a:xfrm>
            <a:off x="3071664" y="2060848"/>
            <a:ext cx="1836869" cy="1584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920" dirty="0"/>
              <a:t>Conversational Monitor System</a:t>
            </a:r>
          </a:p>
        </p:txBody>
      </p:sp>
      <p:sp>
        <p:nvSpPr>
          <p:cNvPr id="7" name="矩形 6"/>
          <p:cNvSpPr/>
          <p:nvPr/>
        </p:nvSpPr>
        <p:spPr>
          <a:xfrm>
            <a:off x="6714719" y="2060848"/>
            <a:ext cx="1512168" cy="1584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Mainstream OS </a:t>
            </a:r>
          </a:p>
          <a:p>
            <a:pPr algn="ctr"/>
            <a:r>
              <a:rPr lang="en-US" dirty="0"/>
              <a:t>(e.g., DOS)</a:t>
            </a:r>
          </a:p>
        </p:txBody>
      </p:sp>
      <p:sp>
        <p:nvSpPr>
          <p:cNvPr id="8" name="矩形 7"/>
          <p:cNvSpPr/>
          <p:nvPr/>
        </p:nvSpPr>
        <p:spPr>
          <a:xfrm>
            <a:off x="5058534" y="2060848"/>
            <a:ext cx="1512169" cy="1584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Specialized VM subsystem (e.g., RSCS)</a:t>
            </a:r>
          </a:p>
        </p:txBody>
      </p:sp>
      <p:sp>
        <p:nvSpPr>
          <p:cNvPr id="9" name="矩形 8"/>
          <p:cNvSpPr/>
          <p:nvPr/>
        </p:nvSpPr>
        <p:spPr>
          <a:xfrm>
            <a:off x="8350583" y="2060848"/>
            <a:ext cx="1460480" cy="1584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Another copy of VM</a:t>
            </a:r>
          </a:p>
        </p:txBody>
      </p:sp>
      <p:cxnSp>
        <p:nvCxnSpPr>
          <p:cNvPr id="11" name="直接连接符 10"/>
          <p:cNvCxnSpPr/>
          <p:nvPr/>
        </p:nvCxnSpPr>
        <p:spPr>
          <a:xfrm>
            <a:off x="1775520" y="4509120"/>
            <a:ext cx="8352928"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791443" y="4715852"/>
            <a:ext cx="1207190" cy="400110"/>
          </a:xfrm>
          <a:prstGeom prst="rect">
            <a:avLst/>
          </a:prstGeom>
          <a:noFill/>
        </p:spPr>
        <p:txBody>
          <a:bodyPr wrap="none" rtlCol="0">
            <a:spAutoFit/>
          </a:bodyPr>
          <a:lstStyle/>
          <a:p>
            <a:r>
              <a:rPr lang="en-US" dirty="0">
                <a:latin typeface="+mn-lt"/>
              </a:rPr>
              <a:t>Hardware</a:t>
            </a:r>
          </a:p>
        </p:txBody>
      </p:sp>
      <p:cxnSp>
        <p:nvCxnSpPr>
          <p:cNvPr id="14" name="直接连接符 13"/>
          <p:cNvCxnSpPr/>
          <p:nvPr/>
        </p:nvCxnSpPr>
        <p:spPr>
          <a:xfrm>
            <a:off x="1775520" y="3717032"/>
            <a:ext cx="8352928"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700011" y="3892986"/>
            <a:ext cx="1315552" cy="400110"/>
          </a:xfrm>
          <a:prstGeom prst="rect">
            <a:avLst/>
          </a:prstGeom>
          <a:noFill/>
        </p:spPr>
        <p:txBody>
          <a:bodyPr wrap="none" rtlCol="0">
            <a:spAutoFit/>
          </a:bodyPr>
          <a:lstStyle/>
          <a:p>
            <a:r>
              <a:rPr lang="en-US" dirty="0">
                <a:latin typeface="+mn-lt"/>
              </a:rPr>
              <a:t>Hypervisor</a:t>
            </a:r>
          </a:p>
        </p:txBody>
      </p:sp>
      <p:sp>
        <p:nvSpPr>
          <p:cNvPr id="16" name="TextBox 15"/>
          <p:cNvSpPr txBox="1"/>
          <p:nvPr/>
        </p:nvSpPr>
        <p:spPr>
          <a:xfrm>
            <a:off x="1775520" y="2577099"/>
            <a:ext cx="1296144" cy="707886"/>
          </a:xfrm>
          <a:prstGeom prst="rect">
            <a:avLst/>
          </a:prstGeom>
          <a:noFill/>
        </p:spPr>
        <p:txBody>
          <a:bodyPr wrap="square" rtlCol="0">
            <a:spAutoFit/>
          </a:bodyPr>
          <a:lstStyle/>
          <a:p>
            <a:r>
              <a:rPr lang="en-US" dirty="0">
                <a:latin typeface="+mn-lt"/>
              </a:rPr>
              <a:t>Virtual machines</a:t>
            </a:r>
          </a:p>
        </p:txBody>
      </p:sp>
      <p:sp>
        <p:nvSpPr>
          <p:cNvPr id="17" name="Rectangle 1">
            <a:extLst>
              <a:ext uri="{FF2B5EF4-FFF2-40B4-BE49-F238E27FC236}">
                <a16:creationId xmlns:a16="http://schemas.microsoft.com/office/drawing/2014/main" id="{2FF244C1-EEF9-4308-ACB5-9F9F11A9DEF2}"/>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Tree>
    <p:extLst>
      <p:ext uri="{BB962C8B-B14F-4D97-AF65-F5344CB8AC3E}">
        <p14:creationId xmlns:p14="http://schemas.microsoft.com/office/powerpoint/2010/main" val="18864433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86357"/>
            <a:ext cx="3673625" cy="831627"/>
          </a:xfrm>
        </p:spPr>
        <p:txBody>
          <a:bodyPr>
            <a:normAutofit/>
          </a:bodyPr>
          <a:lstStyle/>
          <a:p>
            <a:r>
              <a:rPr lang="en-US" sz="3200" b="1" dirty="0"/>
              <a:t>IBM VM/370</a:t>
            </a:r>
          </a:p>
        </p:txBody>
      </p:sp>
      <p:sp>
        <p:nvSpPr>
          <p:cNvPr id="3" name="内容占位符 2"/>
          <p:cNvSpPr>
            <a:spLocks noGrp="1"/>
          </p:cNvSpPr>
          <p:nvPr>
            <p:ph idx="1"/>
          </p:nvPr>
        </p:nvSpPr>
        <p:spPr>
          <a:xfrm>
            <a:off x="838200" y="1533800"/>
            <a:ext cx="10515600" cy="4351338"/>
          </a:xfrm>
        </p:spPr>
        <p:txBody>
          <a:bodyPr/>
          <a:lstStyle/>
          <a:p>
            <a:r>
              <a:rPr lang="en-US" dirty="0"/>
              <a:t>Virtualization technology: trap-and-emulate</a:t>
            </a:r>
          </a:p>
        </p:txBody>
      </p:sp>
      <p:sp>
        <p:nvSpPr>
          <p:cNvPr id="4" name="矩形 3"/>
          <p:cNvSpPr/>
          <p:nvPr/>
        </p:nvSpPr>
        <p:spPr>
          <a:xfrm>
            <a:off x="5087889" y="2273079"/>
            <a:ext cx="2088232" cy="23762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圆角矩形 4"/>
          <p:cNvSpPr/>
          <p:nvPr/>
        </p:nvSpPr>
        <p:spPr>
          <a:xfrm>
            <a:off x="5303912" y="3713240"/>
            <a:ext cx="1728192"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Kernel</a:t>
            </a:r>
          </a:p>
        </p:txBody>
      </p:sp>
      <p:sp>
        <p:nvSpPr>
          <p:cNvPr id="6" name="圆角矩形 5"/>
          <p:cNvSpPr/>
          <p:nvPr/>
        </p:nvSpPr>
        <p:spPr>
          <a:xfrm>
            <a:off x="5303912" y="2489103"/>
            <a:ext cx="1728192"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Application</a:t>
            </a:r>
          </a:p>
        </p:txBody>
      </p:sp>
      <p:grpSp>
        <p:nvGrpSpPr>
          <p:cNvPr id="15" name="组合 14"/>
          <p:cNvGrpSpPr/>
          <p:nvPr/>
        </p:nvGrpSpPr>
        <p:grpSpPr>
          <a:xfrm>
            <a:off x="2207568" y="2633119"/>
            <a:ext cx="6912768" cy="1757809"/>
            <a:chOff x="683568" y="2924944"/>
            <a:chExt cx="6912768" cy="1757809"/>
          </a:xfrm>
        </p:grpSpPr>
        <p:grpSp>
          <p:nvGrpSpPr>
            <p:cNvPr id="14" name="组合 13"/>
            <p:cNvGrpSpPr/>
            <p:nvPr/>
          </p:nvGrpSpPr>
          <p:grpSpPr>
            <a:xfrm>
              <a:off x="683568" y="3789040"/>
              <a:ext cx="6912768" cy="893713"/>
              <a:chOff x="683568" y="3789040"/>
              <a:chExt cx="6912768" cy="893713"/>
            </a:xfrm>
          </p:grpSpPr>
          <p:cxnSp>
            <p:nvCxnSpPr>
              <p:cNvPr id="8" name="直接连接符 7"/>
              <p:cNvCxnSpPr/>
              <p:nvPr/>
            </p:nvCxnSpPr>
            <p:spPr>
              <a:xfrm>
                <a:off x="683568" y="3789040"/>
                <a:ext cx="6912768"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05270" y="4221088"/>
                <a:ext cx="1494640" cy="461665"/>
              </a:xfrm>
              <a:prstGeom prst="rect">
                <a:avLst/>
              </a:prstGeom>
              <a:noFill/>
            </p:spPr>
            <p:txBody>
              <a:bodyPr wrap="none" rtlCol="0">
                <a:spAutoFit/>
              </a:bodyPr>
              <a:lstStyle/>
              <a:p>
                <a:r>
                  <a:rPr lang="en-US" sz="2400" dirty="0"/>
                  <a:t>Privileged</a:t>
                </a:r>
              </a:p>
            </p:txBody>
          </p:sp>
        </p:grpSp>
        <p:sp>
          <p:nvSpPr>
            <p:cNvPr id="10" name="TextBox 9"/>
            <p:cNvSpPr txBox="1"/>
            <p:nvPr/>
          </p:nvSpPr>
          <p:spPr>
            <a:xfrm>
              <a:off x="970030" y="2924944"/>
              <a:ext cx="1157689" cy="461665"/>
            </a:xfrm>
            <a:prstGeom prst="rect">
              <a:avLst/>
            </a:prstGeom>
            <a:noFill/>
          </p:spPr>
          <p:txBody>
            <a:bodyPr wrap="none" rtlCol="0">
              <a:spAutoFit/>
            </a:bodyPr>
            <a:lstStyle/>
            <a:p>
              <a:r>
                <a:rPr lang="en-US" sz="2400" dirty="0"/>
                <a:t>Normal</a:t>
              </a:r>
            </a:p>
          </p:txBody>
        </p:sp>
      </p:grpSp>
      <p:sp>
        <p:nvSpPr>
          <p:cNvPr id="20" name="Rectangle 1">
            <a:extLst>
              <a:ext uri="{FF2B5EF4-FFF2-40B4-BE49-F238E27FC236}">
                <a16:creationId xmlns:a16="http://schemas.microsoft.com/office/drawing/2014/main" id="{31CE75BE-C82A-4F88-A944-ECD6A1D7BF8A}"/>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21" name="标题 1">
            <a:extLst>
              <a:ext uri="{FF2B5EF4-FFF2-40B4-BE49-F238E27FC236}">
                <a16:creationId xmlns:a16="http://schemas.microsoft.com/office/drawing/2014/main" id="{DB720B89-F226-4E40-965A-B08AFEF2B6CE}"/>
              </a:ext>
            </a:extLst>
          </p:cNvPr>
          <p:cNvSpPr txBox="1">
            <a:spLocks/>
          </p:cNvSpPr>
          <p:nvPr/>
        </p:nvSpPr>
        <p:spPr>
          <a:xfrm>
            <a:off x="9796528" y="2904471"/>
            <a:ext cx="1268023" cy="1113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800" dirty="0"/>
              <a:t>OS</a:t>
            </a:r>
            <a:endParaRPr lang="en-US" sz="3200" dirty="0"/>
          </a:p>
        </p:txBody>
      </p:sp>
      <p:sp>
        <p:nvSpPr>
          <p:cNvPr id="7" name="Right Brace 6">
            <a:extLst>
              <a:ext uri="{FF2B5EF4-FFF2-40B4-BE49-F238E27FC236}">
                <a16:creationId xmlns:a16="http://schemas.microsoft.com/office/drawing/2014/main" id="{23151FAE-AE68-40F8-92FA-D21674DED8AF}"/>
              </a:ext>
            </a:extLst>
          </p:cNvPr>
          <p:cNvSpPr/>
          <p:nvPr/>
        </p:nvSpPr>
        <p:spPr>
          <a:xfrm>
            <a:off x="9120336" y="2230688"/>
            <a:ext cx="577634" cy="2418655"/>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Tree>
    <p:extLst>
      <p:ext uri="{BB962C8B-B14F-4D97-AF65-F5344CB8AC3E}">
        <p14:creationId xmlns:p14="http://schemas.microsoft.com/office/powerpoint/2010/main" val="29584059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86357"/>
            <a:ext cx="3673625" cy="831627"/>
          </a:xfrm>
        </p:spPr>
        <p:txBody>
          <a:bodyPr>
            <a:normAutofit/>
          </a:bodyPr>
          <a:lstStyle/>
          <a:p>
            <a:r>
              <a:rPr lang="en-US" sz="3200" b="1" dirty="0"/>
              <a:t>IBM VM/370</a:t>
            </a:r>
          </a:p>
        </p:txBody>
      </p:sp>
      <p:sp>
        <p:nvSpPr>
          <p:cNvPr id="3" name="内容占位符 2"/>
          <p:cNvSpPr>
            <a:spLocks noGrp="1"/>
          </p:cNvSpPr>
          <p:nvPr>
            <p:ph idx="1"/>
          </p:nvPr>
        </p:nvSpPr>
        <p:spPr>
          <a:xfrm>
            <a:off x="838200" y="1533800"/>
            <a:ext cx="10515600" cy="4351338"/>
          </a:xfrm>
        </p:spPr>
        <p:txBody>
          <a:bodyPr/>
          <a:lstStyle/>
          <a:p>
            <a:r>
              <a:rPr lang="en-US" dirty="0"/>
              <a:t>Virtualization technology: trap-and-emulate</a:t>
            </a:r>
          </a:p>
        </p:txBody>
      </p:sp>
      <p:sp>
        <p:nvSpPr>
          <p:cNvPr id="4" name="矩形 3"/>
          <p:cNvSpPr/>
          <p:nvPr/>
        </p:nvSpPr>
        <p:spPr>
          <a:xfrm>
            <a:off x="5087889" y="2273079"/>
            <a:ext cx="2088232" cy="23762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圆角矩形 4"/>
          <p:cNvSpPr/>
          <p:nvPr/>
        </p:nvSpPr>
        <p:spPr>
          <a:xfrm>
            <a:off x="5303912" y="3713240"/>
            <a:ext cx="1728192"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Kernel</a:t>
            </a:r>
          </a:p>
        </p:txBody>
      </p:sp>
      <p:sp>
        <p:nvSpPr>
          <p:cNvPr id="6" name="圆角矩形 5"/>
          <p:cNvSpPr/>
          <p:nvPr/>
        </p:nvSpPr>
        <p:spPr>
          <a:xfrm>
            <a:off x="5303912" y="2489103"/>
            <a:ext cx="1728192"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Application</a:t>
            </a:r>
          </a:p>
        </p:txBody>
      </p:sp>
      <p:grpSp>
        <p:nvGrpSpPr>
          <p:cNvPr id="15" name="组合 14"/>
          <p:cNvGrpSpPr/>
          <p:nvPr/>
        </p:nvGrpSpPr>
        <p:grpSpPr>
          <a:xfrm>
            <a:off x="2207568" y="3064919"/>
            <a:ext cx="6912768" cy="2824609"/>
            <a:chOff x="683568" y="3356744"/>
            <a:chExt cx="6912768" cy="2824609"/>
          </a:xfrm>
        </p:grpSpPr>
        <p:grpSp>
          <p:nvGrpSpPr>
            <p:cNvPr id="14" name="组合 13"/>
            <p:cNvGrpSpPr/>
            <p:nvPr/>
          </p:nvGrpSpPr>
          <p:grpSpPr>
            <a:xfrm>
              <a:off x="683568" y="5313040"/>
              <a:ext cx="6912768" cy="868313"/>
              <a:chOff x="683568" y="5313040"/>
              <a:chExt cx="6912768" cy="868313"/>
            </a:xfrm>
          </p:grpSpPr>
          <p:cxnSp>
            <p:nvCxnSpPr>
              <p:cNvPr id="8" name="直接连接符 7"/>
              <p:cNvCxnSpPr/>
              <p:nvPr/>
            </p:nvCxnSpPr>
            <p:spPr>
              <a:xfrm>
                <a:off x="683568" y="5313040"/>
                <a:ext cx="6912768"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05270" y="5719688"/>
                <a:ext cx="1494640" cy="461665"/>
              </a:xfrm>
              <a:prstGeom prst="rect">
                <a:avLst/>
              </a:prstGeom>
              <a:noFill/>
            </p:spPr>
            <p:txBody>
              <a:bodyPr wrap="none" rtlCol="0">
                <a:spAutoFit/>
              </a:bodyPr>
              <a:lstStyle/>
              <a:p>
                <a:r>
                  <a:rPr lang="en-US" sz="2400" dirty="0"/>
                  <a:t>Privileged</a:t>
                </a:r>
              </a:p>
            </p:txBody>
          </p:sp>
        </p:grpSp>
        <p:sp>
          <p:nvSpPr>
            <p:cNvPr id="10" name="TextBox 9"/>
            <p:cNvSpPr txBox="1"/>
            <p:nvPr/>
          </p:nvSpPr>
          <p:spPr>
            <a:xfrm>
              <a:off x="970030" y="3356744"/>
              <a:ext cx="1157689" cy="461665"/>
            </a:xfrm>
            <a:prstGeom prst="rect">
              <a:avLst/>
            </a:prstGeom>
            <a:noFill/>
          </p:spPr>
          <p:txBody>
            <a:bodyPr wrap="none" rtlCol="0">
              <a:spAutoFit/>
            </a:bodyPr>
            <a:lstStyle/>
            <a:p>
              <a:r>
                <a:rPr lang="en-US" sz="2400" dirty="0"/>
                <a:t>Normal</a:t>
              </a:r>
            </a:p>
          </p:txBody>
        </p:sp>
      </p:grpSp>
      <p:sp>
        <p:nvSpPr>
          <p:cNvPr id="11" name="圆角矩形 10"/>
          <p:cNvSpPr/>
          <p:nvPr/>
        </p:nvSpPr>
        <p:spPr>
          <a:xfrm>
            <a:off x="4511825" y="5225408"/>
            <a:ext cx="3384376"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CP</a:t>
            </a:r>
          </a:p>
        </p:txBody>
      </p:sp>
      <p:grpSp>
        <p:nvGrpSpPr>
          <p:cNvPr id="24" name="组合 23"/>
          <p:cNvGrpSpPr/>
          <p:nvPr/>
        </p:nvGrpSpPr>
        <p:grpSpPr>
          <a:xfrm>
            <a:off x="5126767" y="4433315"/>
            <a:ext cx="1077244" cy="792087"/>
            <a:chOff x="3602768" y="4433319"/>
            <a:chExt cx="1077244" cy="792088"/>
          </a:xfrm>
        </p:grpSpPr>
        <p:cxnSp>
          <p:nvCxnSpPr>
            <p:cNvPr id="17" name="直接箭头连接符 16"/>
            <p:cNvCxnSpPr>
              <a:endCxn id="11" idx="0"/>
            </p:cNvCxnSpPr>
            <p:nvPr/>
          </p:nvCxnSpPr>
          <p:spPr>
            <a:xfrm>
              <a:off x="4211960" y="4433319"/>
              <a:ext cx="468052" cy="792088"/>
            </a:xfrm>
            <a:prstGeom prst="straightConnector1">
              <a:avLst/>
            </a:prstGeom>
            <a:ln w="5715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602768" y="4652822"/>
              <a:ext cx="674287" cy="400111"/>
            </a:xfrm>
            <a:prstGeom prst="rect">
              <a:avLst/>
            </a:prstGeom>
            <a:noFill/>
          </p:spPr>
          <p:txBody>
            <a:bodyPr wrap="none" rtlCol="0">
              <a:spAutoFit/>
            </a:bodyPr>
            <a:lstStyle/>
            <a:p>
              <a:r>
                <a:rPr lang="en-US" dirty="0"/>
                <a:t>Trap</a:t>
              </a:r>
            </a:p>
          </p:txBody>
        </p:sp>
      </p:grpSp>
      <p:grpSp>
        <p:nvGrpSpPr>
          <p:cNvPr id="25" name="组合 24"/>
          <p:cNvGrpSpPr/>
          <p:nvPr/>
        </p:nvGrpSpPr>
        <p:grpSpPr>
          <a:xfrm>
            <a:off x="6204013" y="4361308"/>
            <a:ext cx="1585362" cy="864096"/>
            <a:chOff x="4680012" y="4289303"/>
            <a:chExt cx="1585363" cy="864096"/>
          </a:xfrm>
        </p:grpSpPr>
        <p:cxnSp>
          <p:nvCxnSpPr>
            <p:cNvPr id="19" name="直接箭头连接符 18"/>
            <p:cNvCxnSpPr>
              <a:stCxn id="11" idx="0"/>
            </p:cNvCxnSpPr>
            <p:nvPr/>
          </p:nvCxnSpPr>
          <p:spPr>
            <a:xfrm flipV="1">
              <a:off x="4680012" y="4289303"/>
              <a:ext cx="468052" cy="864096"/>
            </a:xfrm>
            <a:prstGeom prst="straightConnector1">
              <a:avLst/>
            </a:prstGeom>
            <a:ln w="5715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163790" y="4561362"/>
              <a:ext cx="1101585" cy="400110"/>
            </a:xfrm>
            <a:prstGeom prst="rect">
              <a:avLst/>
            </a:prstGeom>
            <a:noFill/>
          </p:spPr>
          <p:txBody>
            <a:bodyPr wrap="none" rtlCol="0">
              <a:spAutoFit/>
            </a:bodyPr>
            <a:lstStyle/>
            <a:p>
              <a:r>
                <a:rPr lang="en-US" dirty="0"/>
                <a:t>Emulate</a:t>
              </a:r>
              <a:endParaRPr lang="en-US" sz="2400" dirty="0"/>
            </a:p>
          </p:txBody>
        </p:sp>
      </p:grpSp>
      <p:sp>
        <p:nvSpPr>
          <p:cNvPr id="20" name="Rectangle 1">
            <a:extLst>
              <a:ext uri="{FF2B5EF4-FFF2-40B4-BE49-F238E27FC236}">
                <a16:creationId xmlns:a16="http://schemas.microsoft.com/office/drawing/2014/main" id="{31CE75BE-C82A-4F88-A944-ECD6A1D7BF8A}"/>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21" name="标题 1">
            <a:extLst>
              <a:ext uri="{FF2B5EF4-FFF2-40B4-BE49-F238E27FC236}">
                <a16:creationId xmlns:a16="http://schemas.microsoft.com/office/drawing/2014/main" id="{872D5885-87A6-4105-B5AD-C6DB00735D38}"/>
              </a:ext>
            </a:extLst>
          </p:cNvPr>
          <p:cNvSpPr txBox="1">
            <a:spLocks/>
          </p:cNvSpPr>
          <p:nvPr/>
        </p:nvSpPr>
        <p:spPr>
          <a:xfrm>
            <a:off x="9796528" y="2904471"/>
            <a:ext cx="1845657" cy="1113479"/>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800" dirty="0"/>
              <a:t>Guest OS</a:t>
            </a:r>
          </a:p>
        </p:txBody>
      </p:sp>
      <p:sp>
        <p:nvSpPr>
          <p:cNvPr id="26" name="Right Brace 25">
            <a:extLst>
              <a:ext uri="{FF2B5EF4-FFF2-40B4-BE49-F238E27FC236}">
                <a16:creationId xmlns:a16="http://schemas.microsoft.com/office/drawing/2014/main" id="{99C83D03-B056-4FAB-BD08-1C5BFAB79290}"/>
              </a:ext>
            </a:extLst>
          </p:cNvPr>
          <p:cNvSpPr/>
          <p:nvPr/>
        </p:nvSpPr>
        <p:spPr>
          <a:xfrm>
            <a:off x="9120336" y="2230688"/>
            <a:ext cx="577634" cy="2418655"/>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Tree>
    <p:extLst>
      <p:ext uri="{BB962C8B-B14F-4D97-AF65-F5344CB8AC3E}">
        <p14:creationId xmlns:p14="http://schemas.microsoft.com/office/powerpoint/2010/main" val="34474638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66700" y="136526"/>
            <a:ext cx="6202680" cy="881392"/>
          </a:xfrm>
        </p:spPr>
        <p:txBody>
          <a:bodyPr>
            <a:normAutofit/>
          </a:bodyPr>
          <a:lstStyle/>
          <a:p>
            <a:r>
              <a:rPr lang="en-US" sz="3200" b="1" dirty="0"/>
              <a:t>Two-stage translation</a:t>
            </a:r>
          </a:p>
        </p:txBody>
      </p:sp>
      <p:sp>
        <p:nvSpPr>
          <p:cNvPr id="4" name="内容占位符 2">
            <a:extLst>
              <a:ext uri="{FF2B5EF4-FFF2-40B4-BE49-F238E27FC236}">
                <a16:creationId xmlns:a16="http://schemas.microsoft.com/office/drawing/2014/main" id="{B8650372-64DD-4B96-B6EA-0A9DECC71852}"/>
              </a:ext>
            </a:extLst>
          </p:cNvPr>
          <p:cNvSpPr>
            <a:spLocks noGrp="1"/>
          </p:cNvSpPr>
          <p:nvPr>
            <p:ph idx="1"/>
          </p:nvPr>
        </p:nvSpPr>
        <p:spPr>
          <a:xfrm>
            <a:off x="613914" y="1296144"/>
            <a:ext cx="10515600" cy="4408680"/>
          </a:xfrm>
        </p:spPr>
        <p:txBody>
          <a:bodyPr>
            <a:normAutofit/>
          </a:bodyPr>
          <a:lstStyle/>
          <a:p>
            <a:r>
              <a:rPr lang="en-US" sz="2400" dirty="0"/>
              <a:t>Guest page table:</a:t>
            </a:r>
          </a:p>
          <a:p>
            <a:pPr lvl="1"/>
            <a:r>
              <a:rPr lang="en-US" dirty="0"/>
              <a:t>A virtual machine has its own guest page table (GPT), managed by the guest OS. The GPT translates guest virtual addresses to guest physical addresses.</a:t>
            </a:r>
          </a:p>
          <a:p>
            <a:r>
              <a:rPr lang="en-US" sz="2400" dirty="0"/>
              <a:t>Shadow page table:</a:t>
            </a:r>
          </a:p>
          <a:p>
            <a:pPr lvl="1"/>
            <a:r>
              <a:rPr lang="en-US" dirty="0"/>
              <a:t>The hypervisor creates a shadow page table for each guest page table. The shadow page table translates guest virtual addresses to machine addresses.</a:t>
            </a:r>
          </a:p>
          <a:p>
            <a:r>
              <a:rPr lang="en-US" sz="2400" dirty="0"/>
              <a:t>Two-stage translation:</a:t>
            </a:r>
          </a:p>
          <a:p>
            <a:pPr lvl="1"/>
            <a:r>
              <a:rPr lang="en-US" dirty="0"/>
              <a:t>When a virtual machine running on the hypervisor performs a memory access, the virtual address goes through two stages of translation. </a:t>
            </a:r>
          </a:p>
        </p:txBody>
      </p:sp>
      <p:pic>
        <p:nvPicPr>
          <p:cNvPr id="7" name="Picture 6">
            <a:extLst>
              <a:ext uri="{FF2B5EF4-FFF2-40B4-BE49-F238E27FC236}">
                <a16:creationId xmlns:a16="http://schemas.microsoft.com/office/drawing/2014/main" id="{9C897756-349E-4029-8EDC-C7EB4DA03CAD}"/>
              </a:ext>
            </a:extLst>
          </p:cNvPr>
          <p:cNvPicPr>
            <a:picLocks noChangeAspect="1"/>
          </p:cNvPicPr>
          <p:nvPr/>
        </p:nvPicPr>
        <p:blipFill>
          <a:blip r:embed="rId3"/>
          <a:stretch>
            <a:fillRect/>
          </a:stretch>
        </p:blipFill>
        <p:spPr>
          <a:xfrm>
            <a:off x="2685157" y="5261849"/>
            <a:ext cx="6373114" cy="885949"/>
          </a:xfrm>
          <a:prstGeom prst="rect">
            <a:avLst/>
          </a:prstGeom>
        </p:spPr>
      </p:pic>
    </p:spTree>
    <p:extLst>
      <p:ext uri="{BB962C8B-B14F-4D97-AF65-F5344CB8AC3E}">
        <p14:creationId xmlns:p14="http://schemas.microsoft.com/office/powerpoint/2010/main" val="41642404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3" cstate="print"/>
          <a:srcRect/>
          <a:stretch>
            <a:fillRect/>
          </a:stretch>
        </p:blipFill>
        <p:spPr bwMode="auto">
          <a:xfrm>
            <a:off x="3272497" y="1017918"/>
            <a:ext cx="5216196" cy="4824536"/>
          </a:xfrm>
          <a:prstGeom prst="rect">
            <a:avLst/>
          </a:prstGeom>
          <a:noFill/>
          <a:ln w="9525">
            <a:noFill/>
            <a:miter lim="800000"/>
            <a:headEnd/>
            <a:tailEnd/>
          </a:ln>
        </p:spPr>
      </p:pic>
      <p:sp>
        <p:nvSpPr>
          <p:cNvPr id="8" name="Rectangle 1">
            <a:extLst>
              <a:ext uri="{FF2B5EF4-FFF2-40B4-BE49-F238E27FC236}">
                <a16:creationId xmlns:a16="http://schemas.microsoft.com/office/drawing/2014/main" id="{113DA3B4-D5C9-490C-858B-4E28F11B0FD4}"/>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9" name="标题 1">
            <a:extLst>
              <a:ext uri="{FF2B5EF4-FFF2-40B4-BE49-F238E27FC236}">
                <a16:creationId xmlns:a16="http://schemas.microsoft.com/office/drawing/2014/main" id="{A19A2B4E-18F1-4304-ADC1-E9C7A474E6EE}"/>
              </a:ext>
            </a:extLst>
          </p:cNvPr>
          <p:cNvSpPr>
            <a:spLocks noGrp="1"/>
          </p:cNvSpPr>
          <p:nvPr>
            <p:ph type="title"/>
          </p:nvPr>
        </p:nvSpPr>
        <p:spPr>
          <a:xfrm>
            <a:off x="266700" y="136526"/>
            <a:ext cx="6202680" cy="881392"/>
          </a:xfrm>
        </p:spPr>
        <p:txBody>
          <a:bodyPr>
            <a:normAutofit/>
          </a:bodyPr>
          <a:lstStyle/>
          <a:p>
            <a:r>
              <a:rPr lang="en-US" sz="3200" b="1" dirty="0"/>
              <a:t>Two-stage translation</a:t>
            </a:r>
          </a:p>
        </p:txBody>
      </p:sp>
      <p:sp>
        <p:nvSpPr>
          <p:cNvPr id="10" name="矩形标注 4">
            <a:extLst>
              <a:ext uri="{FF2B5EF4-FFF2-40B4-BE49-F238E27FC236}">
                <a16:creationId xmlns:a16="http://schemas.microsoft.com/office/drawing/2014/main" id="{52AE39A0-EA03-4B30-AE36-893F2A3E0008}"/>
              </a:ext>
            </a:extLst>
          </p:cNvPr>
          <p:cNvSpPr/>
          <p:nvPr/>
        </p:nvSpPr>
        <p:spPr>
          <a:xfrm>
            <a:off x="3143673" y="1191878"/>
            <a:ext cx="1584176" cy="864096"/>
          </a:xfrm>
          <a:prstGeom prst="wedgeRectCallout">
            <a:avLst>
              <a:gd name="adj1" fmla="val 125393"/>
              <a:gd name="adj2" fmla="val 147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Guest page table</a:t>
            </a:r>
          </a:p>
        </p:txBody>
      </p:sp>
    </p:spTree>
    <p:extLst>
      <p:ext uri="{BB962C8B-B14F-4D97-AF65-F5344CB8AC3E}">
        <p14:creationId xmlns:p14="http://schemas.microsoft.com/office/powerpoint/2010/main" val="29146442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3" cstate="print"/>
          <a:srcRect/>
          <a:stretch>
            <a:fillRect/>
          </a:stretch>
        </p:blipFill>
        <p:spPr bwMode="auto">
          <a:xfrm>
            <a:off x="3287688" y="1421329"/>
            <a:ext cx="5216196" cy="4824536"/>
          </a:xfrm>
          <a:prstGeom prst="rect">
            <a:avLst/>
          </a:prstGeom>
          <a:noFill/>
          <a:ln w="9525">
            <a:noFill/>
            <a:miter lim="800000"/>
            <a:headEnd/>
            <a:tailEnd/>
          </a:ln>
        </p:spPr>
      </p:pic>
      <p:sp>
        <p:nvSpPr>
          <p:cNvPr id="6" name="矩形标注 5"/>
          <p:cNvSpPr/>
          <p:nvPr/>
        </p:nvSpPr>
        <p:spPr>
          <a:xfrm>
            <a:off x="8616280" y="3869600"/>
            <a:ext cx="1584176" cy="864096"/>
          </a:xfrm>
          <a:prstGeom prst="wedgeRectCallout">
            <a:avLst>
              <a:gd name="adj1" fmla="val -131856"/>
              <a:gd name="adj2" fmla="val -500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Shadow page table</a:t>
            </a:r>
          </a:p>
        </p:txBody>
      </p:sp>
      <p:sp>
        <p:nvSpPr>
          <p:cNvPr id="8" name="Rectangle 1">
            <a:extLst>
              <a:ext uri="{FF2B5EF4-FFF2-40B4-BE49-F238E27FC236}">
                <a16:creationId xmlns:a16="http://schemas.microsoft.com/office/drawing/2014/main" id="{113DA3B4-D5C9-490C-858B-4E28F11B0FD4}"/>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9" name="标题 1">
            <a:extLst>
              <a:ext uri="{FF2B5EF4-FFF2-40B4-BE49-F238E27FC236}">
                <a16:creationId xmlns:a16="http://schemas.microsoft.com/office/drawing/2014/main" id="{A19A2B4E-18F1-4304-ADC1-E9C7A474E6EE}"/>
              </a:ext>
            </a:extLst>
          </p:cNvPr>
          <p:cNvSpPr>
            <a:spLocks noGrp="1"/>
          </p:cNvSpPr>
          <p:nvPr>
            <p:ph type="title"/>
          </p:nvPr>
        </p:nvSpPr>
        <p:spPr>
          <a:xfrm>
            <a:off x="266700" y="136526"/>
            <a:ext cx="6202680" cy="881392"/>
          </a:xfrm>
        </p:spPr>
        <p:txBody>
          <a:bodyPr>
            <a:normAutofit/>
          </a:bodyPr>
          <a:lstStyle/>
          <a:p>
            <a:r>
              <a:rPr lang="en-US" sz="3200" b="1" dirty="0"/>
              <a:t>Two-stage translation</a:t>
            </a:r>
          </a:p>
        </p:txBody>
      </p:sp>
      <p:sp>
        <p:nvSpPr>
          <p:cNvPr id="7" name="矩形标注 4">
            <a:extLst>
              <a:ext uri="{FF2B5EF4-FFF2-40B4-BE49-F238E27FC236}">
                <a16:creationId xmlns:a16="http://schemas.microsoft.com/office/drawing/2014/main" id="{5F806CAA-0823-460A-8B99-58FBB65963C8}"/>
              </a:ext>
            </a:extLst>
          </p:cNvPr>
          <p:cNvSpPr/>
          <p:nvPr/>
        </p:nvSpPr>
        <p:spPr>
          <a:xfrm>
            <a:off x="3167119" y="1543568"/>
            <a:ext cx="1584176" cy="864096"/>
          </a:xfrm>
          <a:prstGeom prst="wedgeRectCallout">
            <a:avLst>
              <a:gd name="adj1" fmla="val 125393"/>
              <a:gd name="adj2" fmla="val 147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Guest page table</a:t>
            </a:r>
          </a:p>
        </p:txBody>
      </p:sp>
    </p:spTree>
    <p:extLst>
      <p:ext uri="{BB962C8B-B14F-4D97-AF65-F5344CB8AC3E}">
        <p14:creationId xmlns:p14="http://schemas.microsoft.com/office/powerpoint/2010/main" val="871497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6450" y="184177"/>
            <a:ext cx="4718538" cy="971306"/>
          </a:xfrm>
        </p:spPr>
        <p:txBody>
          <a:bodyPr>
            <a:normAutofit/>
          </a:bodyPr>
          <a:lstStyle/>
          <a:p>
            <a:r>
              <a:rPr lang="en-US" sz="3200" b="1" dirty="0"/>
              <a:t>Para-virtualization</a:t>
            </a:r>
          </a:p>
        </p:txBody>
      </p:sp>
      <p:sp>
        <p:nvSpPr>
          <p:cNvPr id="3" name="内容占位符 2"/>
          <p:cNvSpPr>
            <a:spLocks noGrp="1"/>
          </p:cNvSpPr>
          <p:nvPr>
            <p:ph idx="1"/>
          </p:nvPr>
        </p:nvSpPr>
        <p:spPr>
          <a:xfrm>
            <a:off x="838200" y="1153723"/>
            <a:ext cx="10515600" cy="4351338"/>
          </a:xfrm>
        </p:spPr>
        <p:txBody>
          <a:bodyPr/>
          <a:lstStyle/>
          <a:p>
            <a:r>
              <a:rPr lang="en-US" dirty="0"/>
              <a:t>Full vs. Para virtualization</a:t>
            </a:r>
          </a:p>
        </p:txBody>
      </p:sp>
      <p:pic>
        <p:nvPicPr>
          <p:cNvPr id="1025" name="Picture 1"/>
          <p:cNvPicPr>
            <a:picLocks noChangeAspect="1" noChangeArrowheads="1"/>
          </p:cNvPicPr>
          <p:nvPr/>
        </p:nvPicPr>
        <p:blipFill>
          <a:blip r:embed="rId3" cstate="print"/>
          <a:srcRect/>
          <a:stretch>
            <a:fillRect/>
          </a:stretch>
        </p:blipFill>
        <p:spPr bwMode="auto">
          <a:xfrm>
            <a:off x="2850445" y="1992229"/>
            <a:ext cx="6552728" cy="3523637"/>
          </a:xfrm>
          <a:prstGeom prst="rect">
            <a:avLst/>
          </a:prstGeom>
          <a:noFill/>
          <a:ln w="9525">
            <a:noFill/>
            <a:miter lim="800000"/>
            <a:headEnd/>
            <a:tailEnd/>
          </a:ln>
        </p:spPr>
      </p:pic>
      <p:sp>
        <p:nvSpPr>
          <p:cNvPr id="6" name="内容占位符 2">
            <a:extLst>
              <a:ext uri="{FF2B5EF4-FFF2-40B4-BE49-F238E27FC236}">
                <a16:creationId xmlns:a16="http://schemas.microsoft.com/office/drawing/2014/main" id="{58332E52-623D-40AC-8B32-CF71B441A2AD}"/>
              </a:ext>
            </a:extLst>
          </p:cNvPr>
          <p:cNvSpPr txBox="1">
            <a:spLocks/>
          </p:cNvSpPr>
          <p:nvPr/>
        </p:nvSpPr>
        <p:spPr>
          <a:xfrm>
            <a:off x="3055719" y="5377364"/>
            <a:ext cx="2501019" cy="9770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2400" dirty="0"/>
              <a:t>NO changes to OS but big overhead</a:t>
            </a:r>
          </a:p>
        </p:txBody>
      </p:sp>
      <p:sp>
        <p:nvSpPr>
          <p:cNvPr id="8" name="内容占位符 2">
            <a:extLst>
              <a:ext uri="{FF2B5EF4-FFF2-40B4-BE49-F238E27FC236}">
                <a16:creationId xmlns:a16="http://schemas.microsoft.com/office/drawing/2014/main" id="{33A6966B-D44C-4F5D-93A5-454D612F1092}"/>
              </a:ext>
            </a:extLst>
          </p:cNvPr>
          <p:cNvSpPr txBox="1">
            <a:spLocks/>
          </p:cNvSpPr>
          <p:nvPr/>
        </p:nvSpPr>
        <p:spPr>
          <a:xfrm>
            <a:off x="6249525" y="5377364"/>
            <a:ext cx="2638915" cy="97700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2400" dirty="0"/>
              <a:t>Significant changes to OS but small overhead</a:t>
            </a:r>
          </a:p>
        </p:txBody>
      </p:sp>
    </p:spTree>
    <p:extLst>
      <p:ext uri="{BB962C8B-B14F-4D97-AF65-F5344CB8AC3E}">
        <p14:creationId xmlns:p14="http://schemas.microsoft.com/office/powerpoint/2010/main" val="3275055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49945" y="188641"/>
            <a:ext cx="6290388" cy="725760"/>
          </a:xfrm>
        </p:spPr>
        <p:txBody>
          <a:bodyPr>
            <a:normAutofit/>
          </a:bodyPr>
          <a:lstStyle/>
          <a:p>
            <a:r>
              <a:rPr lang="en-US" sz="3200" b="1" dirty="0"/>
              <a:t>A typical example: Xen</a:t>
            </a:r>
          </a:p>
        </p:txBody>
      </p:sp>
      <p:sp>
        <p:nvSpPr>
          <p:cNvPr id="3" name="内容占位符 2"/>
          <p:cNvSpPr>
            <a:spLocks noGrp="1"/>
          </p:cNvSpPr>
          <p:nvPr>
            <p:ph idx="1"/>
          </p:nvPr>
        </p:nvSpPr>
        <p:spPr>
          <a:xfrm>
            <a:off x="849945" y="1089457"/>
            <a:ext cx="10515600" cy="4351338"/>
          </a:xfrm>
        </p:spPr>
        <p:txBody>
          <a:bodyPr/>
          <a:lstStyle/>
          <a:p>
            <a:r>
              <a:rPr lang="en-US" dirty="0"/>
              <a:t>SOSP (ACM Symposium on Operating Systems Principles ) in 2003.</a:t>
            </a:r>
          </a:p>
          <a:p>
            <a:r>
              <a:rPr lang="en-US" dirty="0"/>
              <a:t>Very high impact (data collected in 2013 and 2023)</a:t>
            </a:r>
          </a:p>
        </p:txBody>
      </p:sp>
      <p:graphicFrame>
        <p:nvGraphicFramePr>
          <p:cNvPr id="4" name="图表 3"/>
          <p:cNvGraphicFramePr/>
          <p:nvPr>
            <p:extLst>
              <p:ext uri="{D42A27DB-BD31-4B8C-83A1-F6EECF244321}">
                <p14:modId xmlns:p14="http://schemas.microsoft.com/office/powerpoint/2010/main" val="632002114"/>
              </p:ext>
            </p:extLst>
          </p:nvPr>
        </p:nvGraphicFramePr>
        <p:xfrm>
          <a:off x="2207568" y="2501013"/>
          <a:ext cx="7800355" cy="3888432"/>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4"/>
          <p:cNvSpPr/>
          <p:nvPr/>
        </p:nvSpPr>
        <p:spPr>
          <a:xfrm>
            <a:off x="8838200" y="2586034"/>
            <a:ext cx="1132319" cy="30963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TextBox 5">
            <a:extLst>
              <a:ext uri="{FF2B5EF4-FFF2-40B4-BE49-F238E27FC236}">
                <a16:creationId xmlns:a16="http://schemas.microsoft.com/office/drawing/2014/main" id="{04C947D7-50D1-914B-BC72-2DCE68C39994}"/>
              </a:ext>
            </a:extLst>
          </p:cNvPr>
          <p:cNvSpPr txBox="1"/>
          <p:nvPr/>
        </p:nvSpPr>
        <p:spPr>
          <a:xfrm>
            <a:off x="8954066" y="2985211"/>
            <a:ext cx="1132319" cy="461665"/>
          </a:xfrm>
          <a:prstGeom prst="rect">
            <a:avLst/>
          </a:prstGeom>
          <a:solidFill>
            <a:schemeClr val="bg1"/>
          </a:solidFill>
        </p:spPr>
        <p:txBody>
          <a:bodyPr wrap="square" rtlCol="0">
            <a:spAutoFit/>
          </a:bodyPr>
          <a:lstStyle/>
          <a:p>
            <a:r>
              <a:rPr lang="en-US" sz="2400" dirty="0">
                <a:solidFill>
                  <a:schemeClr val="accent5"/>
                </a:solidFill>
                <a:latin typeface="Helvetica" panose="020B0604020202020204" pitchFamily="34" charset="0"/>
                <a:cs typeface="Helvetica" panose="020B0604020202020204" pitchFamily="34" charset="0"/>
              </a:rPr>
              <a:t>10218</a:t>
            </a:r>
          </a:p>
        </p:txBody>
      </p:sp>
    </p:spTree>
    <p:extLst>
      <p:ext uri="{BB962C8B-B14F-4D97-AF65-F5344CB8AC3E}">
        <p14:creationId xmlns:p14="http://schemas.microsoft.com/office/powerpoint/2010/main" val="1306074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8593" y="263586"/>
            <a:ext cx="4330959" cy="620809"/>
          </a:xfrm>
        </p:spPr>
        <p:txBody>
          <a:bodyPr>
            <a:normAutofit/>
          </a:bodyPr>
          <a:lstStyle/>
          <a:p>
            <a:r>
              <a:rPr lang="en-US" sz="3200" b="1" dirty="0"/>
              <a:t>Overview of Xen</a:t>
            </a:r>
          </a:p>
        </p:txBody>
      </p:sp>
      <p:sp>
        <p:nvSpPr>
          <p:cNvPr id="3" name="内容占位符 2"/>
          <p:cNvSpPr>
            <a:spLocks noGrp="1"/>
          </p:cNvSpPr>
          <p:nvPr>
            <p:ph idx="1"/>
          </p:nvPr>
        </p:nvSpPr>
        <p:spPr>
          <a:xfrm>
            <a:off x="738593" y="884395"/>
            <a:ext cx="10515600" cy="3819412"/>
          </a:xfrm>
        </p:spPr>
        <p:txBody>
          <a:bodyPr/>
          <a:lstStyle/>
          <a:p>
            <a:r>
              <a:rPr lang="en-US" dirty="0"/>
              <a:t>Modify guest OS to be aware of virtualization</a:t>
            </a:r>
          </a:p>
          <a:p>
            <a:pPr lvl="1"/>
            <a:r>
              <a:rPr lang="en-US" dirty="0"/>
              <a:t>No emulation of privileged operations from guest OS</a:t>
            </a:r>
          </a:p>
          <a:p>
            <a:pPr lvl="1"/>
            <a:r>
              <a:rPr lang="en-US" dirty="0"/>
              <a:t>Better performance</a:t>
            </a:r>
          </a:p>
        </p:txBody>
      </p:sp>
      <p:pic>
        <p:nvPicPr>
          <p:cNvPr id="5" name="Picture 4">
            <a:extLst>
              <a:ext uri="{FF2B5EF4-FFF2-40B4-BE49-F238E27FC236}">
                <a16:creationId xmlns:a16="http://schemas.microsoft.com/office/drawing/2014/main" id="{5ABC81BE-BFE6-47B3-932B-52E4B6B2C79A}"/>
              </a:ext>
            </a:extLst>
          </p:cNvPr>
          <p:cNvPicPr>
            <a:picLocks noChangeAspect="1"/>
          </p:cNvPicPr>
          <p:nvPr/>
        </p:nvPicPr>
        <p:blipFill>
          <a:blip r:embed="rId3"/>
          <a:stretch>
            <a:fillRect/>
          </a:stretch>
        </p:blipFill>
        <p:spPr>
          <a:xfrm>
            <a:off x="4124132" y="1772238"/>
            <a:ext cx="4998178" cy="4201367"/>
          </a:xfrm>
          <a:prstGeom prst="rect">
            <a:avLst/>
          </a:prstGeom>
        </p:spPr>
      </p:pic>
    </p:spTree>
    <p:extLst>
      <p:ext uri="{BB962C8B-B14F-4D97-AF65-F5344CB8AC3E}">
        <p14:creationId xmlns:p14="http://schemas.microsoft.com/office/powerpoint/2010/main" val="1305841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671656" y="248311"/>
            <a:ext cx="5057339" cy="1057975"/>
          </a:xfrm>
        </p:spPr>
        <p:txBody>
          <a:bodyPr>
            <a:normAutofit/>
          </a:bodyPr>
          <a:lstStyle/>
          <a:p>
            <a:r>
              <a:rPr lang="en-AU" sz="3200" b="1" i="0" dirty="0">
                <a:solidFill>
                  <a:srgbClr val="000000"/>
                </a:solidFill>
                <a:effectLst/>
              </a:rPr>
              <a:t>Operating System Concepts</a:t>
            </a:r>
            <a:endParaRPr lang="en-US" sz="3200" b="1" dirty="0"/>
          </a:p>
        </p:txBody>
      </p:sp>
      <p:sp>
        <p:nvSpPr>
          <p:cNvPr id="12" name="Content Placeholder 2">
            <a:extLst>
              <a:ext uri="{FF2B5EF4-FFF2-40B4-BE49-F238E27FC236}">
                <a16:creationId xmlns:a16="http://schemas.microsoft.com/office/drawing/2014/main" id="{82569728-B6DC-4CBF-9EEE-619105F9A2BE}"/>
              </a:ext>
            </a:extLst>
          </p:cNvPr>
          <p:cNvSpPr>
            <a:spLocks noGrp="1"/>
          </p:cNvSpPr>
          <p:nvPr>
            <p:ph idx="1"/>
          </p:nvPr>
        </p:nvSpPr>
        <p:spPr>
          <a:xfrm>
            <a:off x="820947" y="1480568"/>
            <a:ext cx="10515600" cy="4351338"/>
          </a:xfrm>
        </p:spPr>
        <p:txBody>
          <a:bodyPr>
            <a:normAutofit/>
          </a:bodyPr>
          <a:lstStyle/>
          <a:p>
            <a:r>
              <a:rPr lang="en-US" sz="2400" dirty="0"/>
              <a:t>Process scheduling</a:t>
            </a:r>
          </a:p>
          <a:p>
            <a:r>
              <a:rPr lang="en-US" sz="2400" dirty="0"/>
              <a:t>Virtual memory</a:t>
            </a:r>
          </a:p>
          <a:p>
            <a:endParaRPr lang="en-US" sz="2400" dirty="0"/>
          </a:p>
        </p:txBody>
      </p:sp>
    </p:spTree>
    <p:extLst>
      <p:ext uri="{BB962C8B-B14F-4D97-AF65-F5344CB8AC3E}">
        <p14:creationId xmlns:p14="http://schemas.microsoft.com/office/powerpoint/2010/main" val="11863796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8571" y="204384"/>
            <a:ext cx="5782056" cy="615777"/>
          </a:xfrm>
        </p:spPr>
        <p:txBody>
          <a:bodyPr>
            <a:normAutofit/>
          </a:bodyPr>
          <a:lstStyle/>
          <a:p>
            <a:r>
              <a:rPr lang="en-US" sz="3200" b="1" dirty="0" err="1"/>
              <a:t>Xen</a:t>
            </a:r>
            <a:r>
              <a:rPr lang="en-US" sz="3200" b="1" dirty="0"/>
              <a:t> architecture</a:t>
            </a:r>
          </a:p>
        </p:txBody>
      </p:sp>
      <p:pic>
        <p:nvPicPr>
          <p:cNvPr id="6" name="Picture 5">
            <a:extLst>
              <a:ext uri="{FF2B5EF4-FFF2-40B4-BE49-F238E27FC236}">
                <a16:creationId xmlns:a16="http://schemas.microsoft.com/office/drawing/2014/main" id="{A882565A-AA0E-42AB-BF98-B7505680B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6026" y="820161"/>
            <a:ext cx="7464912" cy="3743940"/>
          </a:xfrm>
          <a:prstGeom prst="rect">
            <a:avLst/>
          </a:prstGeom>
        </p:spPr>
      </p:pic>
      <p:sp>
        <p:nvSpPr>
          <p:cNvPr id="9" name="TextBox 8">
            <a:extLst>
              <a:ext uri="{FF2B5EF4-FFF2-40B4-BE49-F238E27FC236}">
                <a16:creationId xmlns:a16="http://schemas.microsoft.com/office/drawing/2014/main" id="{1D5C7B71-0824-4CAA-87F1-6BD54F82DF6C}"/>
              </a:ext>
            </a:extLst>
          </p:cNvPr>
          <p:cNvSpPr txBox="1"/>
          <p:nvPr/>
        </p:nvSpPr>
        <p:spPr>
          <a:xfrm>
            <a:off x="8017764" y="6578102"/>
            <a:ext cx="4210812" cy="261610"/>
          </a:xfrm>
          <a:prstGeom prst="rect">
            <a:avLst/>
          </a:prstGeom>
          <a:noFill/>
        </p:spPr>
        <p:txBody>
          <a:bodyPr wrap="square">
            <a:spAutoFit/>
          </a:bodyPr>
          <a:lstStyle/>
          <a:p>
            <a:r>
              <a:rPr lang="en-AU" sz="1100" dirty="0">
                <a:latin typeface="+mn-lt"/>
              </a:rPr>
              <a:t>https://wiki.xenproject.org/wiki/Xen_Project_Software_Overview</a:t>
            </a:r>
          </a:p>
        </p:txBody>
      </p:sp>
      <p:sp>
        <p:nvSpPr>
          <p:cNvPr id="15" name="内容占位符 2">
            <a:extLst>
              <a:ext uri="{FF2B5EF4-FFF2-40B4-BE49-F238E27FC236}">
                <a16:creationId xmlns:a16="http://schemas.microsoft.com/office/drawing/2014/main" id="{B65C5962-8F5F-416E-BC43-DA35A2B38F34}"/>
              </a:ext>
            </a:extLst>
          </p:cNvPr>
          <p:cNvSpPr>
            <a:spLocks noGrp="1"/>
          </p:cNvSpPr>
          <p:nvPr>
            <p:ph idx="1"/>
          </p:nvPr>
        </p:nvSpPr>
        <p:spPr>
          <a:xfrm>
            <a:off x="1312365" y="4718028"/>
            <a:ext cx="10316524" cy="1319811"/>
          </a:xfrm>
        </p:spPr>
        <p:txBody>
          <a:bodyPr>
            <a:noAutofit/>
          </a:bodyPr>
          <a:lstStyle/>
          <a:p>
            <a:r>
              <a:rPr lang="en-US" sz="2200" dirty="0"/>
              <a:t>TS is </a:t>
            </a:r>
            <a:r>
              <a:rPr lang="en-US" sz="2200" dirty="0" err="1"/>
              <a:t>Toolstack</a:t>
            </a:r>
            <a:r>
              <a:rPr lang="en-US" sz="2200" dirty="0"/>
              <a:t>, providing a user interface to the Xen hypervisor administrator.  </a:t>
            </a:r>
          </a:p>
          <a:p>
            <a:r>
              <a:rPr lang="en-US" sz="2200" dirty="0"/>
              <a:t>DE is Device Emulation (DE), emulating devices when the devices are not available. </a:t>
            </a:r>
          </a:p>
          <a:p>
            <a:r>
              <a:rPr lang="en-US" sz="2200" dirty="0"/>
              <a:t>XS is </a:t>
            </a:r>
            <a:r>
              <a:rPr lang="en-US" sz="2200" dirty="0" err="1"/>
              <a:t>XenStore</a:t>
            </a:r>
            <a:r>
              <a:rPr lang="en-US" sz="2200" dirty="0"/>
              <a:t>/</a:t>
            </a:r>
            <a:r>
              <a:rPr lang="en-US" sz="2200" dirty="0" err="1"/>
              <a:t>XenBus</a:t>
            </a:r>
            <a:r>
              <a:rPr lang="en-US" sz="2200" dirty="0"/>
              <a:t>, managing information that are shared between some domains.</a:t>
            </a:r>
          </a:p>
        </p:txBody>
      </p:sp>
    </p:spTree>
    <p:extLst>
      <p:ext uri="{BB962C8B-B14F-4D97-AF65-F5344CB8AC3E}">
        <p14:creationId xmlns:p14="http://schemas.microsoft.com/office/powerpoint/2010/main" val="4219378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78765"/>
            <a:ext cx="4912360" cy="974565"/>
          </a:xfrm>
        </p:spPr>
        <p:txBody>
          <a:bodyPr>
            <a:normAutofit/>
          </a:bodyPr>
          <a:lstStyle/>
          <a:p>
            <a:r>
              <a:rPr lang="en-US" sz="3200" b="1" dirty="0"/>
              <a:t>A short conclusion</a:t>
            </a:r>
          </a:p>
        </p:txBody>
      </p:sp>
      <p:sp>
        <p:nvSpPr>
          <p:cNvPr id="3" name="内容占位符 2"/>
          <p:cNvSpPr>
            <a:spLocks noGrp="1"/>
          </p:cNvSpPr>
          <p:nvPr>
            <p:ph idx="1"/>
          </p:nvPr>
        </p:nvSpPr>
        <p:spPr>
          <a:xfrm>
            <a:off x="838200" y="1253331"/>
            <a:ext cx="10515600" cy="3471069"/>
          </a:xfrm>
        </p:spPr>
        <p:txBody>
          <a:bodyPr>
            <a:normAutofit/>
          </a:bodyPr>
          <a:lstStyle/>
          <a:p>
            <a:r>
              <a:rPr lang="en-US" dirty="0"/>
              <a:t>Full virtualization</a:t>
            </a:r>
          </a:p>
          <a:p>
            <a:pPr lvl="1"/>
            <a:r>
              <a:rPr lang="en-US" dirty="0"/>
              <a:t>Unmodified guest OS</a:t>
            </a:r>
          </a:p>
          <a:p>
            <a:pPr lvl="1"/>
            <a:r>
              <a:rPr lang="en-US" dirty="0"/>
              <a:t>Performance issue</a:t>
            </a:r>
          </a:p>
          <a:p>
            <a:r>
              <a:rPr lang="en-US" dirty="0"/>
              <a:t>Para virtualization: </a:t>
            </a:r>
          </a:p>
          <a:p>
            <a:pPr lvl="1"/>
            <a:r>
              <a:rPr lang="en-US" dirty="0"/>
              <a:t>Better performance</a:t>
            </a:r>
          </a:p>
          <a:p>
            <a:pPr lvl="1"/>
            <a:r>
              <a:rPr lang="en-US" dirty="0"/>
              <a:t>Modified guest OS</a:t>
            </a:r>
          </a:p>
          <a:p>
            <a:endParaRPr lang="en-US" dirty="0"/>
          </a:p>
        </p:txBody>
      </p:sp>
    </p:spTree>
    <p:extLst>
      <p:ext uri="{BB962C8B-B14F-4D97-AF65-F5344CB8AC3E}">
        <p14:creationId xmlns:p14="http://schemas.microsoft.com/office/powerpoint/2010/main" val="18779032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329" y="376791"/>
            <a:ext cx="6656614" cy="707896"/>
          </a:xfrm>
        </p:spPr>
        <p:txBody>
          <a:bodyPr>
            <a:normAutofit/>
          </a:bodyPr>
          <a:lstStyle/>
          <a:p>
            <a:r>
              <a:rPr lang="en-US" sz="3200" b="1" dirty="0"/>
              <a:t>Support from hardware extensions</a:t>
            </a:r>
          </a:p>
        </p:txBody>
      </p:sp>
      <p:sp>
        <p:nvSpPr>
          <p:cNvPr id="3" name="内容占位符 2"/>
          <p:cNvSpPr>
            <a:spLocks noGrp="1"/>
          </p:cNvSpPr>
          <p:nvPr>
            <p:ph idx="1"/>
          </p:nvPr>
        </p:nvSpPr>
        <p:spPr>
          <a:xfrm>
            <a:off x="397329" y="2366056"/>
            <a:ext cx="11408228" cy="703716"/>
          </a:xfrm>
        </p:spPr>
        <p:txBody>
          <a:bodyPr>
            <a:normAutofit/>
          </a:bodyPr>
          <a:lstStyle/>
          <a:p>
            <a:r>
              <a:rPr lang="en-US" dirty="0"/>
              <a:t>H</a:t>
            </a:r>
            <a:r>
              <a:rPr lang="en-US" sz="2800" dirty="0"/>
              <a:t>ardware support: </a:t>
            </a:r>
            <a:r>
              <a:rPr lang="en-US" dirty="0"/>
              <a:t>Intel and AMD assist virtualization</a:t>
            </a:r>
          </a:p>
        </p:txBody>
      </p:sp>
      <p:sp>
        <p:nvSpPr>
          <p:cNvPr id="5" name="内容占位符 2">
            <a:extLst>
              <a:ext uri="{FF2B5EF4-FFF2-40B4-BE49-F238E27FC236}">
                <a16:creationId xmlns:a16="http://schemas.microsoft.com/office/drawing/2014/main" id="{3E669FFD-9231-4F84-A852-0FA39C75219A}"/>
              </a:ext>
            </a:extLst>
          </p:cNvPr>
          <p:cNvSpPr txBox="1">
            <a:spLocks/>
          </p:cNvSpPr>
          <p:nvPr/>
        </p:nvSpPr>
        <p:spPr>
          <a:xfrm>
            <a:off x="397329" y="1073022"/>
            <a:ext cx="10515600" cy="11148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endParaRPr lang="en-US" dirty="0"/>
          </a:p>
          <a:p>
            <a:pPr fontAlgn="auto">
              <a:spcAft>
                <a:spcPts val="0"/>
              </a:spcAft>
              <a:buClrTx/>
              <a:buSzTx/>
            </a:pPr>
            <a:r>
              <a:rPr lang="en-US" dirty="0"/>
              <a:t>Full/Para virtualization: software-based virtualization</a:t>
            </a:r>
          </a:p>
        </p:txBody>
      </p:sp>
    </p:spTree>
    <p:extLst>
      <p:ext uri="{BB962C8B-B14F-4D97-AF65-F5344CB8AC3E}">
        <p14:creationId xmlns:p14="http://schemas.microsoft.com/office/powerpoint/2010/main" val="38032877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8"/>
          <p:cNvSpPr>
            <a:spLocks noGrp="1"/>
          </p:cNvSpPr>
          <p:nvPr>
            <p:ph type="title"/>
          </p:nvPr>
        </p:nvSpPr>
        <p:spPr>
          <a:xfrm>
            <a:off x="647700" y="325437"/>
            <a:ext cx="6210300" cy="781049"/>
          </a:xfrm>
        </p:spPr>
        <p:txBody>
          <a:bodyPr>
            <a:normAutofit/>
          </a:bodyPr>
          <a:lstStyle/>
          <a:p>
            <a:r>
              <a:rPr lang="en-US" sz="3200" b="1" dirty="0">
                <a:ea typeface="ＭＳ Ｐゴシック" charset="0"/>
              </a:rPr>
              <a:t>x86 Protection Rings (CPL)</a:t>
            </a:r>
          </a:p>
        </p:txBody>
      </p:sp>
      <p:sp>
        <p:nvSpPr>
          <p:cNvPr id="57346" name="Content Placeholder 9"/>
          <p:cNvSpPr>
            <a:spLocks noGrp="1"/>
          </p:cNvSpPr>
          <p:nvPr>
            <p:ph sz="half" idx="1"/>
          </p:nvPr>
        </p:nvSpPr>
        <p:spPr>
          <a:xfrm>
            <a:off x="683986" y="1995551"/>
            <a:ext cx="5105400" cy="3802970"/>
          </a:xfrm>
        </p:spPr>
        <p:txBody>
          <a:bodyPr>
            <a:normAutofit fontScale="92500"/>
          </a:bodyPr>
          <a:lstStyle/>
          <a:p>
            <a:r>
              <a:rPr lang="en-US" sz="2200" dirty="0">
                <a:ea typeface="ＭＳ Ｐゴシック" charset="0"/>
              </a:rPr>
              <a:t>x86 has four protection levels (rings) /CPU privilege levels (CPLs).</a:t>
            </a:r>
          </a:p>
          <a:p>
            <a:pPr lvl="1"/>
            <a:r>
              <a:rPr lang="en-US" sz="2200" dirty="0">
                <a:ea typeface="ＭＳ Ｐゴシック" charset="0"/>
              </a:rPr>
              <a:t>ring 0 – “Kernel mode” (most privileged)</a:t>
            </a:r>
          </a:p>
          <a:p>
            <a:pPr lvl="1"/>
            <a:r>
              <a:rPr lang="en-US" sz="2200" dirty="0">
                <a:ea typeface="ＭＳ Ｐゴシック" charset="0"/>
              </a:rPr>
              <a:t>ring 3 – “User mode”</a:t>
            </a:r>
          </a:p>
          <a:p>
            <a:pPr lvl="1"/>
            <a:r>
              <a:rPr lang="en-US" sz="2200" dirty="0">
                <a:ea typeface="ＭＳ Ｐゴシック" charset="0"/>
              </a:rPr>
              <a:t>ring 1 &amp; 2 – Other</a:t>
            </a:r>
          </a:p>
          <a:p>
            <a:r>
              <a:rPr lang="en-US" sz="2200" dirty="0">
                <a:ea typeface="ＭＳ Ｐゴシック" charset="0"/>
              </a:rPr>
              <a:t>Linux only uses ring 0 and ring 3.</a:t>
            </a:r>
          </a:p>
          <a:p>
            <a:pPr lvl="1"/>
            <a:r>
              <a:rPr lang="en-US" sz="2200" dirty="0">
                <a:ea typeface="ＭＳ Ｐゴシック" charset="0"/>
              </a:rPr>
              <a:t>“Kernel vs. user mode”</a:t>
            </a:r>
          </a:p>
          <a:p>
            <a:r>
              <a:rPr lang="en-US" sz="2200" dirty="0">
                <a:ea typeface="ＭＳ Ｐゴシック" charset="0"/>
              </a:rPr>
              <a:t>For previous full virtualization, guest OS applications run in ring 3, guest OS kernel runs in ring 1, and the hypervisor runs in ring 0.</a:t>
            </a:r>
          </a:p>
          <a:p>
            <a:pPr>
              <a:buFont typeface="Times New Roman" charset="0"/>
              <a:buNone/>
            </a:pPr>
            <a:endParaRPr lang="en-US" dirty="0">
              <a:latin typeface="Arial" charset="0"/>
              <a:ea typeface="ＭＳ Ｐゴシック" charset="0"/>
            </a:endParaRPr>
          </a:p>
        </p:txBody>
      </p:sp>
      <p:graphicFrame>
        <p:nvGraphicFramePr>
          <p:cNvPr id="57347" name="Object 2"/>
          <p:cNvGraphicFramePr>
            <a:graphicFrameLocks noGrp="1" noChangeAspect="1"/>
          </p:cNvGraphicFramePr>
          <p:nvPr>
            <p:ph sz="half" idx="2"/>
          </p:nvPr>
        </p:nvGraphicFramePr>
        <p:xfrm>
          <a:off x="6096000" y="1784867"/>
          <a:ext cx="4013200" cy="4224338"/>
        </p:xfrm>
        <a:graphic>
          <a:graphicData uri="http://schemas.openxmlformats.org/presentationml/2006/ole">
            <mc:AlternateContent xmlns:mc="http://schemas.openxmlformats.org/markup-compatibility/2006">
              <mc:Choice xmlns:v="urn:schemas-microsoft-com:vml" Requires="v">
                <p:oleObj spid="_x0000_s1071" name="Visio" r:id="rId4" imgW="4789627" imgH="4789627" progId="Visio.Drawing.11">
                  <p:embed/>
                </p:oleObj>
              </mc:Choice>
              <mc:Fallback>
                <p:oleObj name="Visio" r:id="rId4" imgW="4789627" imgH="4789627" progId="Visio.Drawing.11">
                  <p:embed/>
                  <p:pic>
                    <p:nvPicPr>
                      <p:cNvPr id="57347"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784867"/>
                        <a:ext cx="4013200" cy="42243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57348" name="Rectangle 5"/>
          <p:cNvSpPr>
            <a:spLocks noChangeArrowheads="1"/>
          </p:cNvSpPr>
          <p:nvPr/>
        </p:nvSpPr>
        <p:spPr bwMode="auto">
          <a:xfrm>
            <a:off x="6858000" y="1298332"/>
            <a:ext cx="2754344"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defTabSz="914364"/>
            <a:r>
              <a:rPr lang="en-US" sz="1800" dirty="0">
                <a:solidFill>
                  <a:srgbClr val="000000"/>
                </a:solidFill>
              </a:rPr>
              <a:t>CPU Privilege Level (CPL)</a:t>
            </a:r>
          </a:p>
        </p:txBody>
      </p:sp>
    </p:spTree>
    <p:extLst>
      <p:ext uri="{BB962C8B-B14F-4D97-AF65-F5344CB8AC3E}">
        <p14:creationId xmlns:p14="http://schemas.microsoft.com/office/powerpoint/2010/main" val="23411039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1487" y="246994"/>
            <a:ext cx="6999514" cy="940959"/>
          </a:xfrm>
        </p:spPr>
        <p:txBody>
          <a:bodyPr>
            <a:normAutofit/>
          </a:bodyPr>
          <a:lstStyle/>
          <a:p>
            <a:r>
              <a:rPr lang="en-US" sz="3200" b="1" dirty="0">
                <a:ea typeface="ＭＳ Ｐゴシック" charset="0"/>
                <a:cs typeface="Arial" charset="0"/>
              </a:rPr>
              <a:t>CPU virtualization</a:t>
            </a:r>
            <a:r>
              <a:rPr lang="en-US" sz="3200" b="1" dirty="0"/>
              <a:t>: Intel VT-x &amp; AMD SVM</a:t>
            </a:r>
          </a:p>
        </p:txBody>
      </p:sp>
      <p:grpSp>
        <p:nvGrpSpPr>
          <p:cNvPr id="30" name="组合 29"/>
          <p:cNvGrpSpPr/>
          <p:nvPr/>
        </p:nvGrpSpPr>
        <p:grpSpPr>
          <a:xfrm>
            <a:off x="521487" y="2573021"/>
            <a:ext cx="1944216" cy="2592288"/>
            <a:chOff x="2267744" y="2852936"/>
            <a:chExt cx="1944216" cy="2592288"/>
          </a:xfrm>
        </p:grpSpPr>
        <p:sp>
          <p:nvSpPr>
            <p:cNvPr id="29" name="矩形 28"/>
            <p:cNvSpPr/>
            <p:nvPr/>
          </p:nvSpPr>
          <p:spPr>
            <a:xfrm>
              <a:off x="2267744" y="2852936"/>
              <a:ext cx="1944216" cy="25922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19" name="组合 18"/>
            <p:cNvGrpSpPr/>
            <p:nvPr/>
          </p:nvGrpSpPr>
          <p:grpSpPr>
            <a:xfrm>
              <a:off x="2555776" y="3068960"/>
              <a:ext cx="1368152" cy="2261865"/>
              <a:chOff x="2555776" y="3068960"/>
              <a:chExt cx="1368152" cy="2261865"/>
            </a:xfrm>
          </p:grpSpPr>
          <p:cxnSp>
            <p:nvCxnSpPr>
              <p:cNvPr id="7" name="直接连接符 6"/>
              <p:cNvCxnSpPr/>
              <p:nvPr/>
            </p:nvCxnSpPr>
            <p:spPr>
              <a:xfrm>
                <a:off x="2555776" y="4797152"/>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754840" y="4869160"/>
                <a:ext cx="955710" cy="461665"/>
              </a:xfrm>
              <a:prstGeom prst="rect">
                <a:avLst/>
              </a:prstGeom>
              <a:noFill/>
            </p:spPr>
            <p:txBody>
              <a:bodyPr wrap="none" rtlCol="0">
                <a:spAutoFit/>
              </a:bodyPr>
              <a:lstStyle/>
              <a:p>
                <a:r>
                  <a:rPr lang="en-US" sz="2400" dirty="0"/>
                  <a:t>Ring0</a:t>
                </a:r>
              </a:p>
            </p:txBody>
          </p:sp>
          <p:cxnSp>
            <p:nvCxnSpPr>
              <p:cNvPr id="13" name="直接连接符 12"/>
              <p:cNvCxnSpPr/>
              <p:nvPr/>
            </p:nvCxnSpPr>
            <p:spPr>
              <a:xfrm>
                <a:off x="2555776" y="4221088"/>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754840" y="4293097"/>
                <a:ext cx="955710" cy="461665"/>
              </a:xfrm>
              <a:prstGeom prst="rect">
                <a:avLst/>
              </a:prstGeom>
              <a:noFill/>
            </p:spPr>
            <p:txBody>
              <a:bodyPr wrap="none" rtlCol="0">
                <a:spAutoFit/>
              </a:bodyPr>
              <a:lstStyle/>
              <a:p>
                <a:r>
                  <a:rPr lang="en-US" sz="2400" dirty="0"/>
                  <a:t>Ring1</a:t>
                </a:r>
              </a:p>
            </p:txBody>
          </p:sp>
          <p:cxnSp>
            <p:nvCxnSpPr>
              <p:cNvPr id="15" name="直接连接符 14"/>
              <p:cNvCxnSpPr/>
              <p:nvPr/>
            </p:nvCxnSpPr>
            <p:spPr>
              <a:xfrm>
                <a:off x="2555776" y="3645024"/>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754840" y="3717032"/>
                <a:ext cx="955710" cy="461665"/>
              </a:xfrm>
              <a:prstGeom prst="rect">
                <a:avLst/>
              </a:prstGeom>
              <a:noFill/>
            </p:spPr>
            <p:txBody>
              <a:bodyPr wrap="none" rtlCol="0">
                <a:spAutoFit/>
              </a:bodyPr>
              <a:lstStyle/>
              <a:p>
                <a:r>
                  <a:rPr lang="en-US" sz="2400" dirty="0"/>
                  <a:t>Ring2</a:t>
                </a:r>
              </a:p>
            </p:txBody>
          </p:sp>
          <p:cxnSp>
            <p:nvCxnSpPr>
              <p:cNvPr id="17" name="直接连接符 16"/>
              <p:cNvCxnSpPr/>
              <p:nvPr/>
            </p:nvCxnSpPr>
            <p:spPr>
              <a:xfrm>
                <a:off x="2555776" y="3068960"/>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754840" y="3140968"/>
                <a:ext cx="955710" cy="461665"/>
              </a:xfrm>
              <a:prstGeom prst="rect">
                <a:avLst/>
              </a:prstGeom>
              <a:noFill/>
            </p:spPr>
            <p:txBody>
              <a:bodyPr wrap="none" rtlCol="0">
                <a:spAutoFit/>
              </a:bodyPr>
              <a:lstStyle/>
              <a:p>
                <a:r>
                  <a:rPr lang="en-US" sz="2400" dirty="0"/>
                  <a:t>Ring3</a:t>
                </a:r>
              </a:p>
            </p:txBody>
          </p:sp>
        </p:grpSp>
      </p:grpSp>
      <p:grpSp>
        <p:nvGrpSpPr>
          <p:cNvPr id="31" name="组合 30"/>
          <p:cNvGrpSpPr/>
          <p:nvPr/>
        </p:nvGrpSpPr>
        <p:grpSpPr>
          <a:xfrm>
            <a:off x="3746839" y="2573021"/>
            <a:ext cx="1944216" cy="2592288"/>
            <a:chOff x="2267744" y="2852936"/>
            <a:chExt cx="1944216" cy="2592288"/>
          </a:xfrm>
        </p:grpSpPr>
        <p:sp>
          <p:nvSpPr>
            <p:cNvPr id="32" name="矩形 31"/>
            <p:cNvSpPr/>
            <p:nvPr/>
          </p:nvSpPr>
          <p:spPr>
            <a:xfrm>
              <a:off x="2267744" y="2852936"/>
              <a:ext cx="1944216" cy="25922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33" name="组合 18"/>
            <p:cNvGrpSpPr/>
            <p:nvPr/>
          </p:nvGrpSpPr>
          <p:grpSpPr>
            <a:xfrm>
              <a:off x="2555776" y="3068960"/>
              <a:ext cx="1368152" cy="2261865"/>
              <a:chOff x="2555776" y="3068960"/>
              <a:chExt cx="1368152" cy="2261865"/>
            </a:xfrm>
          </p:grpSpPr>
          <p:cxnSp>
            <p:nvCxnSpPr>
              <p:cNvPr id="34" name="直接连接符 33"/>
              <p:cNvCxnSpPr/>
              <p:nvPr/>
            </p:nvCxnSpPr>
            <p:spPr>
              <a:xfrm>
                <a:off x="2555776" y="4797152"/>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754840" y="4869160"/>
                <a:ext cx="955710" cy="461665"/>
              </a:xfrm>
              <a:prstGeom prst="rect">
                <a:avLst/>
              </a:prstGeom>
              <a:noFill/>
            </p:spPr>
            <p:txBody>
              <a:bodyPr wrap="none" rtlCol="0">
                <a:spAutoFit/>
              </a:bodyPr>
              <a:lstStyle/>
              <a:p>
                <a:r>
                  <a:rPr lang="en-US" sz="2400" dirty="0"/>
                  <a:t>Ring0</a:t>
                </a:r>
              </a:p>
            </p:txBody>
          </p:sp>
          <p:cxnSp>
            <p:nvCxnSpPr>
              <p:cNvPr id="36" name="直接连接符 35"/>
              <p:cNvCxnSpPr/>
              <p:nvPr/>
            </p:nvCxnSpPr>
            <p:spPr>
              <a:xfrm>
                <a:off x="2555776" y="4221088"/>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754840" y="4293097"/>
                <a:ext cx="955710" cy="461665"/>
              </a:xfrm>
              <a:prstGeom prst="rect">
                <a:avLst/>
              </a:prstGeom>
              <a:noFill/>
            </p:spPr>
            <p:txBody>
              <a:bodyPr wrap="none" rtlCol="0">
                <a:spAutoFit/>
              </a:bodyPr>
              <a:lstStyle/>
              <a:p>
                <a:r>
                  <a:rPr lang="en-US" sz="2400" dirty="0"/>
                  <a:t>Ring1</a:t>
                </a:r>
              </a:p>
            </p:txBody>
          </p:sp>
          <p:cxnSp>
            <p:nvCxnSpPr>
              <p:cNvPr id="38" name="直接连接符 37"/>
              <p:cNvCxnSpPr/>
              <p:nvPr/>
            </p:nvCxnSpPr>
            <p:spPr>
              <a:xfrm>
                <a:off x="2555776" y="3645024"/>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754840" y="3717032"/>
                <a:ext cx="955710" cy="461665"/>
              </a:xfrm>
              <a:prstGeom prst="rect">
                <a:avLst/>
              </a:prstGeom>
              <a:noFill/>
            </p:spPr>
            <p:txBody>
              <a:bodyPr wrap="none" rtlCol="0">
                <a:spAutoFit/>
              </a:bodyPr>
              <a:lstStyle/>
              <a:p>
                <a:r>
                  <a:rPr lang="en-US" sz="2400" dirty="0"/>
                  <a:t>Ring2</a:t>
                </a:r>
              </a:p>
            </p:txBody>
          </p:sp>
          <p:cxnSp>
            <p:nvCxnSpPr>
              <p:cNvPr id="40" name="直接连接符 39"/>
              <p:cNvCxnSpPr/>
              <p:nvPr/>
            </p:nvCxnSpPr>
            <p:spPr>
              <a:xfrm>
                <a:off x="2555776" y="3068960"/>
                <a:ext cx="1368152"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754840" y="3140968"/>
                <a:ext cx="955710" cy="461665"/>
              </a:xfrm>
              <a:prstGeom prst="rect">
                <a:avLst/>
              </a:prstGeom>
              <a:noFill/>
            </p:spPr>
            <p:txBody>
              <a:bodyPr wrap="none" rtlCol="0">
                <a:spAutoFit/>
              </a:bodyPr>
              <a:lstStyle/>
              <a:p>
                <a:r>
                  <a:rPr lang="en-US" sz="2400" dirty="0"/>
                  <a:t>Ring3</a:t>
                </a:r>
              </a:p>
            </p:txBody>
          </p:sp>
        </p:grpSp>
      </p:grpSp>
      <p:sp>
        <p:nvSpPr>
          <p:cNvPr id="42" name="TextBox 41"/>
          <p:cNvSpPr txBox="1"/>
          <p:nvPr/>
        </p:nvSpPr>
        <p:spPr>
          <a:xfrm>
            <a:off x="705836" y="2068966"/>
            <a:ext cx="1653017" cy="461665"/>
          </a:xfrm>
          <a:prstGeom prst="rect">
            <a:avLst/>
          </a:prstGeom>
          <a:noFill/>
        </p:spPr>
        <p:txBody>
          <a:bodyPr wrap="none" rtlCol="0">
            <a:spAutoFit/>
          </a:bodyPr>
          <a:lstStyle/>
          <a:p>
            <a:r>
              <a:rPr lang="en-US" sz="2400" dirty="0"/>
              <a:t>Host mode</a:t>
            </a:r>
          </a:p>
        </p:txBody>
      </p:sp>
      <p:sp>
        <p:nvSpPr>
          <p:cNvPr id="43" name="TextBox 42"/>
          <p:cNvSpPr txBox="1"/>
          <p:nvPr/>
        </p:nvSpPr>
        <p:spPr>
          <a:xfrm>
            <a:off x="3783325" y="2068966"/>
            <a:ext cx="1816523" cy="461665"/>
          </a:xfrm>
          <a:prstGeom prst="rect">
            <a:avLst/>
          </a:prstGeom>
          <a:noFill/>
        </p:spPr>
        <p:txBody>
          <a:bodyPr wrap="none" rtlCol="0">
            <a:spAutoFit/>
          </a:bodyPr>
          <a:lstStyle/>
          <a:p>
            <a:r>
              <a:rPr lang="en-US" sz="2400" dirty="0"/>
              <a:t>Guest mode</a:t>
            </a:r>
          </a:p>
        </p:txBody>
      </p:sp>
      <p:sp>
        <p:nvSpPr>
          <p:cNvPr id="44" name="右箭头 43"/>
          <p:cNvSpPr/>
          <p:nvPr/>
        </p:nvSpPr>
        <p:spPr>
          <a:xfrm>
            <a:off x="2550086" y="3221094"/>
            <a:ext cx="1152128" cy="5040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VM Entry</a:t>
            </a:r>
          </a:p>
        </p:txBody>
      </p:sp>
      <p:sp>
        <p:nvSpPr>
          <p:cNvPr id="46" name="左箭头 45"/>
          <p:cNvSpPr/>
          <p:nvPr/>
        </p:nvSpPr>
        <p:spPr>
          <a:xfrm>
            <a:off x="2478078" y="4085190"/>
            <a:ext cx="1152128" cy="50405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VM EXIT</a:t>
            </a:r>
          </a:p>
        </p:txBody>
      </p:sp>
      <p:pic>
        <p:nvPicPr>
          <p:cNvPr id="45" name="Picture 2" descr="C:\Users\Rohan\Desktop\intel_vtx_pre_post.JPG">
            <a:extLst>
              <a:ext uri="{FF2B5EF4-FFF2-40B4-BE49-F238E27FC236}">
                <a16:creationId xmlns:a16="http://schemas.microsoft.com/office/drawing/2014/main" id="{2CFF470C-2B65-844A-831F-4C5D20581F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2430" y="2731440"/>
            <a:ext cx="4873119" cy="2319470"/>
          </a:xfrm>
          <a:prstGeom prst="rect">
            <a:avLst/>
          </a:prstGeom>
          <a:noFill/>
          <a:extLst>
            <a:ext uri="{909E8E84-426E-40dd-AFC4-6F175D3DCCD1}">
              <a14:hiddenFill xmlns:a14="http://schemas.microsoft.com/office/drawing/2010/main" xmlns="">
                <a:solidFill>
                  <a:srgbClr val="FFFFFF"/>
                </a:solidFill>
              </a14:hiddenFill>
            </a:ext>
          </a:extLst>
        </p:spPr>
      </p:pic>
      <p:sp>
        <p:nvSpPr>
          <p:cNvPr id="47" name="内容占位符 2">
            <a:extLst>
              <a:ext uri="{FF2B5EF4-FFF2-40B4-BE49-F238E27FC236}">
                <a16:creationId xmlns:a16="http://schemas.microsoft.com/office/drawing/2014/main" id="{5E02DDF9-6C03-4E3D-A709-3230DA48E484}"/>
              </a:ext>
            </a:extLst>
          </p:cNvPr>
          <p:cNvSpPr txBox="1">
            <a:spLocks/>
          </p:cNvSpPr>
          <p:nvPr/>
        </p:nvSpPr>
        <p:spPr>
          <a:xfrm>
            <a:off x="6011822" y="5100449"/>
            <a:ext cx="1783238" cy="56959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1800" dirty="0"/>
              <a:t>Software-based virtualization</a:t>
            </a:r>
          </a:p>
        </p:txBody>
      </p:sp>
      <p:sp>
        <p:nvSpPr>
          <p:cNvPr id="49" name="内容占位符 2">
            <a:extLst>
              <a:ext uri="{FF2B5EF4-FFF2-40B4-BE49-F238E27FC236}">
                <a16:creationId xmlns:a16="http://schemas.microsoft.com/office/drawing/2014/main" id="{F7D969FD-02FC-43EC-800C-C35CC2CAF96A}"/>
              </a:ext>
            </a:extLst>
          </p:cNvPr>
          <p:cNvSpPr txBox="1">
            <a:spLocks/>
          </p:cNvSpPr>
          <p:nvPr/>
        </p:nvSpPr>
        <p:spPr>
          <a:xfrm>
            <a:off x="8310383" y="5107970"/>
            <a:ext cx="1944216" cy="56959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1800" dirty="0"/>
              <a:t>Hardware-assisted virtualization</a:t>
            </a:r>
          </a:p>
        </p:txBody>
      </p:sp>
      <p:sp>
        <p:nvSpPr>
          <p:cNvPr id="52" name="Rectangle 5">
            <a:extLst>
              <a:ext uri="{FF2B5EF4-FFF2-40B4-BE49-F238E27FC236}">
                <a16:creationId xmlns:a16="http://schemas.microsoft.com/office/drawing/2014/main" id="{FD724298-873A-45B2-B15F-1BAB98861758}"/>
              </a:ext>
            </a:extLst>
          </p:cNvPr>
          <p:cNvSpPr>
            <a:spLocks noChangeArrowheads="1"/>
          </p:cNvSpPr>
          <p:nvPr/>
        </p:nvSpPr>
        <p:spPr bwMode="auto">
          <a:xfrm>
            <a:off x="10546864" y="3571841"/>
            <a:ext cx="1273105"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defTabSz="914364"/>
            <a:r>
              <a:rPr lang="en-US" sz="1600" dirty="0">
                <a:solidFill>
                  <a:srgbClr val="000000"/>
                </a:solidFill>
              </a:rPr>
              <a:t>Guest mode</a:t>
            </a:r>
          </a:p>
        </p:txBody>
      </p:sp>
      <p:sp>
        <p:nvSpPr>
          <p:cNvPr id="53" name="Rectangle 5">
            <a:extLst>
              <a:ext uri="{FF2B5EF4-FFF2-40B4-BE49-F238E27FC236}">
                <a16:creationId xmlns:a16="http://schemas.microsoft.com/office/drawing/2014/main" id="{9A1A1CA7-D1D4-4D1F-8151-EE5495E83821}"/>
              </a:ext>
            </a:extLst>
          </p:cNvPr>
          <p:cNvSpPr>
            <a:spLocks noChangeArrowheads="1"/>
          </p:cNvSpPr>
          <p:nvPr/>
        </p:nvSpPr>
        <p:spPr bwMode="auto">
          <a:xfrm>
            <a:off x="10567100" y="4107306"/>
            <a:ext cx="116570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defTabSz="914364"/>
            <a:r>
              <a:rPr lang="en-US" sz="1600" dirty="0">
                <a:solidFill>
                  <a:srgbClr val="000000"/>
                </a:solidFill>
              </a:rPr>
              <a:t>Host mode</a:t>
            </a:r>
          </a:p>
        </p:txBody>
      </p:sp>
    </p:spTree>
    <p:extLst>
      <p:ext uri="{BB962C8B-B14F-4D97-AF65-F5344CB8AC3E}">
        <p14:creationId xmlns:p14="http://schemas.microsoft.com/office/powerpoint/2010/main" val="255109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par>
                          <p:cTn id="7" fill="hold">
                            <p:stCondLst>
                              <p:cond delay="0"/>
                            </p:stCondLst>
                            <p:childTnLst>
                              <p:par>
                                <p:cTn id="8" presetID="63" presetClass="path" presetSubtype="0" accel="50000" decel="50000" fill="hold" nodeType="afterEffect">
                                  <p:stCondLst>
                                    <p:cond delay="0"/>
                                  </p:stCondLst>
                                  <p:childTnLst>
                                    <p:animMotion origin="layout" path="M -0.3681 -0.00023 L 8.33333E-7 -3.7037E-7 " pathEditMode="relative" rAng="0" ptsTypes="AA">
                                      <p:cBhvr>
                                        <p:cTn id="9" dur="2000" fill="hold"/>
                                        <p:tgtEl>
                                          <p:spTgt spid="31"/>
                                        </p:tgtEl>
                                        <p:attrNameLst>
                                          <p:attrName>ppt_x</p:attrName>
                                          <p:attrName>ppt_y</p:attrName>
                                        </p:attrNameLst>
                                      </p:cBhvr>
                                      <p:rCtr x="18398" y="0"/>
                                    </p:animMotion>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grpId="0" nodeType="click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slide(fromBottom)">
                                      <p:cBhvr>
                                        <p:cTn id="14" dur="500"/>
                                        <p:tgtEl>
                                          <p:spTgt spid="42"/>
                                        </p:tgtEl>
                                      </p:cBhvr>
                                    </p:animEffect>
                                  </p:childTnLst>
                                </p:cTn>
                              </p:par>
                              <p:par>
                                <p:cTn id="15" presetID="12" presetClass="entr" presetSubtype="4"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slide(fromBottom)">
                                      <p:cBhvr>
                                        <p:cTn id="17" dur="500"/>
                                        <p:tgtEl>
                                          <p:spTgt spid="43"/>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4"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slide(fromBottom)">
                                      <p:cBhvr>
                                        <p:cTn id="22" dur="500"/>
                                        <p:tgtEl>
                                          <p:spTgt spid="44"/>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slide(fromBottom)">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animBg="1"/>
      <p:bldP spid="4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73" name="Rectangle 17"/>
          <p:cNvSpPr>
            <a:spLocks noChangeArrowheads="1"/>
          </p:cNvSpPr>
          <p:nvPr/>
        </p:nvSpPr>
        <p:spPr bwMode="auto">
          <a:xfrm>
            <a:off x="8810626" y="1744664"/>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275458" name="Rectangle 2"/>
          <p:cNvSpPr>
            <a:spLocks noGrp="1" noChangeArrowheads="1"/>
          </p:cNvSpPr>
          <p:nvPr>
            <p:ph type="title"/>
          </p:nvPr>
        </p:nvSpPr>
        <p:spPr>
          <a:xfrm>
            <a:off x="356743" y="403197"/>
            <a:ext cx="4865077" cy="849134"/>
          </a:xfrm>
        </p:spPr>
        <p:txBody>
          <a:bodyPr>
            <a:normAutofit/>
          </a:bodyPr>
          <a:lstStyle/>
          <a:p>
            <a:pPr eaLnBrk="1" hangingPunct="1">
              <a:defRPr/>
            </a:pPr>
            <a:r>
              <a:rPr lang="en-US" sz="3200" b="1" dirty="0">
                <a:latin typeface="+mn-lt"/>
                <a:ea typeface="ＭＳ Ｐゴシック" charset="0"/>
                <a:cs typeface="ＭＳ Ｐゴシック" charset="0"/>
              </a:rPr>
              <a:t>An example: Intel VT-x</a:t>
            </a:r>
          </a:p>
        </p:txBody>
      </p:sp>
      <p:sp>
        <p:nvSpPr>
          <p:cNvPr id="275459" name="Rectangle 3"/>
          <p:cNvSpPr>
            <a:spLocks noGrp="1" noChangeArrowheads="1"/>
          </p:cNvSpPr>
          <p:nvPr>
            <p:ph type="body" sz="half" idx="4294967295"/>
          </p:nvPr>
        </p:nvSpPr>
        <p:spPr>
          <a:xfrm>
            <a:off x="356743" y="1497965"/>
            <a:ext cx="5291435" cy="2674620"/>
          </a:xfrm>
        </p:spPr>
        <p:txBody>
          <a:bodyPr>
            <a:normAutofit/>
          </a:bodyPr>
          <a:lstStyle/>
          <a:p>
            <a:pPr marL="344474" indent="-344474">
              <a:defRPr/>
            </a:pPr>
            <a:r>
              <a:rPr lang="en-US" sz="2000" dirty="0">
                <a:ea typeface="ＭＳ Ｐゴシック" charset="0"/>
                <a:cs typeface="ＭＳ Ｐゴシック" charset="0"/>
              </a:rPr>
              <a:t>Two VT-x operating modes</a:t>
            </a:r>
          </a:p>
          <a:p>
            <a:pPr marL="690535" lvl="1" indent="-344474">
              <a:defRPr/>
            </a:pPr>
            <a:r>
              <a:rPr lang="en-US" sz="2000" dirty="0">
                <a:ea typeface="ＭＳ Ｐゴシック" charset="0"/>
              </a:rPr>
              <a:t>Less-privileged mode</a:t>
            </a:r>
            <a:br>
              <a:rPr lang="en-US" sz="2000" dirty="0">
                <a:ea typeface="ＭＳ Ｐゴシック" charset="0"/>
              </a:rPr>
            </a:br>
            <a:r>
              <a:rPr lang="en-US" sz="2000" dirty="0">
                <a:ea typeface="ＭＳ Ｐゴシック" charset="0"/>
              </a:rPr>
              <a:t>(guest or VMX non-root) for guest OSes</a:t>
            </a:r>
          </a:p>
          <a:p>
            <a:pPr marL="690535" lvl="1" indent="-344474">
              <a:defRPr/>
            </a:pPr>
            <a:r>
              <a:rPr lang="en-US" sz="2000" dirty="0">
                <a:ea typeface="ＭＳ Ｐゴシック" charset="0"/>
              </a:rPr>
              <a:t>More-privileged mode</a:t>
            </a:r>
            <a:br>
              <a:rPr lang="en-US" sz="2000" dirty="0">
                <a:ea typeface="ＭＳ Ｐゴシック" charset="0"/>
              </a:rPr>
            </a:br>
            <a:r>
              <a:rPr lang="en-US" sz="2000" dirty="0">
                <a:ea typeface="ＭＳ Ｐゴシック" charset="0"/>
              </a:rPr>
              <a:t>(host or VMX root) for VMM</a:t>
            </a:r>
          </a:p>
          <a:p>
            <a:pPr marL="344474" indent="-344474">
              <a:defRPr/>
            </a:pPr>
            <a:r>
              <a:rPr lang="en-US" sz="2000" dirty="0">
                <a:ea typeface="ＭＳ Ｐゴシック" charset="0"/>
                <a:cs typeface="ＭＳ Ｐゴシック" charset="0"/>
              </a:rPr>
              <a:t>Two transitions</a:t>
            </a:r>
          </a:p>
          <a:p>
            <a:pPr marL="690535" lvl="1" indent="-344474">
              <a:defRPr/>
            </a:pPr>
            <a:r>
              <a:rPr lang="en-US" sz="2000" dirty="0">
                <a:ea typeface="ＭＳ Ｐゴシック" charset="0"/>
              </a:rPr>
              <a:t>VM entry to non-root mode</a:t>
            </a:r>
          </a:p>
          <a:p>
            <a:pPr marL="690535" lvl="1" indent="-344474">
              <a:defRPr/>
            </a:pPr>
            <a:r>
              <a:rPr lang="en-US" sz="2000" dirty="0">
                <a:ea typeface="ＭＳ Ｐゴシック" charset="0"/>
              </a:rPr>
              <a:t>VM exit to root mode</a:t>
            </a:r>
          </a:p>
        </p:txBody>
      </p:sp>
      <p:sp>
        <p:nvSpPr>
          <p:cNvPr id="275460" name="Rectangle 4"/>
          <p:cNvSpPr>
            <a:spLocks noChangeArrowheads="1"/>
          </p:cNvSpPr>
          <p:nvPr/>
        </p:nvSpPr>
        <p:spPr bwMode="auto">
          <a:xfrm>
            <a:off x="7156452" y="1752602"/>
            <a:ext cx="1382713" cy="1501775"/>
          </a:xfrm>
          <a:prstGeom prst="rect">
            <a:avLst/>
          </a:prstGeom>
          <a:solidFill>
            <a:schemeClr val="bg1"/>
          </a:solidFill>
          <a:ln w="28575">
            <a:solidFill>
              <a:schemeClr val="tx1"/>
            </a:solidFill>
            <a:miter lim="800000"/>
            <a:headEnd/>
            <a:tailEnd/>
          </a:ln>
          <a:effectLst/>
        </p:spPr>
        <p:txBody>
          <a:bodyPr wrap="none" anchor="ctr"/>
          <a:lstStyle/>
          <a:p>
            <a:pPr>
              <a:defRPr/>
            </a:pPr>
            <a:endParaRPr lang="en-US" sz="1800">
              <a:effectLst>
                <a:outerShdw blurRad="38100" dist="38100" dir="2700000" algn="tl">
                  <a:srgbClr val="000000"/>
                </a:outerShdw>
              </a:effectLst>
            </a:endParaRPr>
          </a:p>
        </p:txBody>
      </p:sp>
      <p:sp>
        <p:nvSpPr>
          <p:cNvPr id="63493" name="Text Box 5"/>
          <p:cNvSpPr txBox="1">
            <a:spLocks noChangeArrowheads="1"/>
          </p:cNvSpPr>
          <p:nvPr/>
        </p:nvSpPr>
        <p:spPr bwMode="auto">
          <a:xfrm>
            <a:off x="6160732" y="2178051"/>
            <a:ext cx="65081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a:t>Ring 3</a:t>
            </a:r>
          </a:p>
        </p:txBody>
      </p:sp>
      <p:sp>
        <p:nvSpPr>
          <p:cNvPr id="63494" name="Text Box 6"/>
          <p:cNvSpPr txBox="1">
            <a:spLocks noChangeArrowheads="1"/>
          </p:cNvSpPr>
          <p:nvPr/>
        </p:nvSpPr>
        <p:spPr bwMode="auto">
          <a:xfrm>
            <a:off x="6160732" y="2835275"/>
            <a:ext cx="65081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r>
              <a:rPr lang="en-US" sz="1800"/>
              <a:t>Ring 0</a:t>
            </a:r>
          </a:p>
        </p:txBody>
      </p:sp>
      <p:sp>
        <p:nvSpPr>
          <p:cNvPr id="63495" name="Text Box 7"/>
          <p:cNvSpPr txBox="1">
            <a:spLocks noChangeArrowheads="1"/>
          </p:cNvSpPr>
          <p:nvPr/>
        </p:nvSpPr>
        <p:spPr bwMode="auto">
          <a:xfrm>
            <a:off x="5964417" y="3851137"/>
            <a:ext cx="1013746"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square" lIns="0" tIns="0" rIns="0" bIns="0">
            <a:spAutoFit/>
          </a:bodyPr>
          <a:lstStyle/>
          <a:p>
            <a:r>
              <a:rPr lang="en-US" sz="1800" dirty="0"/>
              <a:t>VMX Root</a:t>
            </a:r>
          </a:p>
        </p:txBody>
      </p:sp>
      <p:sp>
        <p:nvSpPr>
          <p:cNvPr id="275464" name="Rectangle 8"/>
          <p:cNvSpPr>
            <a:spLocks noChangeArrowheads="1"/>
          </p:cNvSpPr>
          <p:nvPr/>
        </p:nvSpPr>
        <p:spPr bwMode="auto">
          <a:xfrm>
            <a:off x="7154863" y="3808693"/>
            <a:ext cx="3255962" cy="369332"/>
          </a:xfrm>
          <a:prstGeom prst="rect">
            <a:avLst/>
          </a:prstGeom>
          <a:solidFill>
            <a:schemeClr val="bg1"/>
          </a:solidFill>
          <a:ln w="28575">
            <a:solidFill>
              <a:schemeClr val="tx1"/>
            </a:solidFill>
            <a:miter lim="800000"/>
            <a:headEnd type="none" w="sm" len="sm"/>
            <a:tailEnd type="none" w="sm" len="sm"/>
          </a:ln>
          <a:effectLst/>
        </p:spPr>
        <p:txBody>
          <a:bodyPr anchor="ctr">
            <a:spAutoFit/>
          </a:bodyPr>
          <a:lstStyle/>
          <a:p>
            <a:pPr>
              <a:defRPr/>
            </a:pPr>
            <a:endParaRPr lang="en-US" sz="1800">
              <a:effectLst>
                <a:outerShdw blurRad="38100" dist="38100" dir="2700000" algn="tl">
                  <a:srgbClr val="000000"/>
                </a:outerShdw>
              </a:effectLst>
            </a:endParaRPr>
          </a:p>
        </p:txBody>
      </p:sp>
      <p:sp>
        <p:nvSpPr>
          <p:cNvPr id="63497" name="Text Box 9"/>
          <p:cNvSpPr txBox="1">
            <a:spLocks noChangeArrowheads="1"/>
          </p:cNvSpPr>
          <p:nvPr/>
        </p:nvSpPr>
        <p:spPr bwMode="auto">
          <a:xfrm>
            <a:off x="7375981" y="1371601"/>
            <a:ext cx="2332370" cy="2631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lIns="0" tIns="0" rIns="0" bIns="0">
            <a:spAutoFit/>
          </a:bodyPr>
          <a:lstStyle/>
          <a:p>
            <a:pPr>
              <a:lnSpc>
                <a:spcPct val="95000"/>
              </a:lnSpc>
            </a:pPr>
            <a:r>
              <a:rPr lang="en-US" sz="1800"/>
              <a:t>Virtual Machines (VMs)</a:t>
            </a:r>
          </a:p>
        </p:txBody>
      </p:sp>
      <p:sp>
        <p:nvSpPr>
          <p:cNvPr id="275466" name="Line 10"/>
          <p:cNvSpPr>
            <a:spLocks noChangeShapeType="1"/>
          </p:cNvSpPr>
          <p:nvPr/>
        </p:nvSpPr>
        <p:spPr bwMode="auto">
          <a:xfrm>
            <a:off x="7793038" y="2414589"/>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499" name="Rectangle 11"/>
          <p:cNvSpPr>
            <a:spLocks noChangeArrowheads="1"/>
          </p:cNvSpPr>
          <p:nvPr/>
        </p:nvSpPr>
        <p:spPr bwMode="gray">
          <a:xfrm>
            <a:off x="7351714" y="2100265"/>
            <a:ext cx="879475" cy="403225"/>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dirty="0"/>
              <a:t>Apps</a:t>
            </a:r>
          </a:p>
        </p:txBody>
      </p:sp>
      <p:sp>
        <p:nvSpPr>
          <p:cNvPr id="63500" name="Rectangle 12"/>
          <p:cNvSpPr>
            <a:spLocks noChangeArrowheads="1"/>
          </p:cNvSpPr>
          <p:nvPr/>
        </p:nvSpPr>
        <p:spPr bwMode="gray">
          <a:xfrm>
            <a:off x="7351714" y="2784476"/>
            <a:ext cx="879475" cy="322264"/>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a:t>OS </a:t>
            </a:r>
          </a:p>
        </p:txBody>
      </p:sp>
      <p:grpSp>
        <p:nvGrpSpPr>
          <p:cNvPr id="63501" name="Group 13"/>
          <p:cNvGrpSpPr>
            <a:grpSpLocks/>
          </p:cNvGrpSpPr>
          <p:nvPr/>
        </p:nvGrpSpPr>
        <p:grpSpPr bwMode="auto">
          <a:xfrm>
            <a:off x="6324600" y="2638426"/>
            <a:ext cx="4191000" cy="758825"/>
            <a:chOff x="701" y="1936"/>
            <a:chExt cx="3568" cy="542"/>
          </a:xfrm>
        </p:grpSpPr>
        <p:sp>
          <p:nvSpPr>
            <p:cNvPr id="275470" name="Line 14"/>
            <p:cNvSpPr>
              <a:spLocks noChangeShapeType="1"/>
            </p:cNvSpPr>
            <p:nvPr/>
          </p:nvSpPr>
          <p:spPr bwMode="auto">
            <a:xfrm>
              <a:off x="701" y="1936"/>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275471" name="Line 15"/>
            <p:cNvSpPr>
              <a:spLocks noChangeShapeType="1"/>
            </p:cNvSpPr>
            <p:nvPr/>
          </p:nvSpPr>
          <p:spPr bwMode="auto">
            <a:xfrm>
              <a:off x="701" y="2478"/>
              <a:ext cx="3568" cy="0"/>
            </a:xfrm>
            <a:prstGeom prst="line">
              <a:avLst/>
            </a:prstGeom>
            <a:noFill/>
            <a:ln w="12700">
              <a:solidFill>
                <a:schemeClr val="tx1"/>
              </a:solidFill>
              <a:prstDash val="dash"/>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grpSp>
      <p:sp>
        <p:nvSpPr>
          <p:cNvPr id="63502" name="Rectangle 16"/>
          <p:cNvSpPr>
            <a:spLocks noChangeArrowheads="1"/>
          </p:cNvSpPr>
          <p:nvPr/>
        </p:nvSpPr>
        <p:spPr bwMode="gray">
          <a:xfrm>
            <a:off x="7338379" y="3837941"/>
            <a:ext cx="2811462" cy="314326"/>
          </a:xfrm>
          <a:prstGeom prst="rect">
            <a:avLst/>
          </a:prstGeom>
          <a:noFill/>
          <a:ln>
            <a:noFill/>
          </a:ln>
          <a:extLst>
            <a:ext uri="{91240B29-F687-4f45-9708-019B960494DF}">
              <a14:hiddenLine xmlns:a14="http://schemas.microsoft.com/office/drawing/2010/main" xmlns="" w="25400">
                <a:solidFill>
                  <a:srgbClr val="000000"/>
                </a:solidFill>
                <a:miter lim="800000"/>
                <a:headEnd type="none" w="sm" len="sm"/>
                <a:tailEnd type="none" w="sm" len="sm"/>
              </a14:hiddenLine>
            </a:ext>
          </a:extLst>
        </p:spPr>
        <p:txBody>
          <a:bodyPr wrap="none" lIns="0" rIns="0" anchor="ctr"/>
          <a:lstStyle/>
          <a:p>
            <a:pPr>
              <a:tabLst>
                <a:tab pos="857215" algn="ctr"/>
                <a:tab pos="1257250" algn="ctr"/>
                <a:tab pos="1428692" algn="ctr"/>
              </a:tabLst>
            </a:pPr>
            <a:r>
              <a:rPr lang="en-US" sz="1800" dirty="0"/>
              <a:t>VM Monitor (VMM)</a:t>
            </a:r>
          </a:p>
        </p:txBody>
      </p:sp>
      <p:sp>
        <p:nvSpPr>
          <p:cNvPr id="275474" name="Line 18"/>
          <p:cNvSpPr>
            <a:spLocks noChangeShapeType="1"/>
          </p:cNvSpPr>
          <p:nvPr/>
        </p:nvSpPr>
        <p:spPr bwMode="auto">
          <a:xfrm>
            <a:off x="9447214" y="2406651"/>
            <a:ext cx="0" cy="561976"/>
          </a:xfrm>
          <a:prstGeom prst="line">
            <a:avLst/>
          </a:prstGeom>
          <a:noFill/>
          <a:ln w="19050">
            <a:solidFill>
              <a:schemeClr val="tx1"/>
            </a:solidFill>
            <a:round/>
            <a:headEnd/>
            <a:tailEnd/>
          </a:ln>
          <a:effectLst/>
        </p:spPr>
        <p:txBody>
          <a:bodyPr anchor="ctr">
            <a:spAutoFit/>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63504" name="Rectangle 19"/>
          <p:cNvSpPr>
            <a:spLocks noChangeArrowheads="1"/>
          </p:cNvSpPr>
          <p:nvPr/>
        </p:nvSpPr>
        <p:spPr bwMode="gray">
          <a:xfrm>
            <a:off x="9005889" y="2092326"/>
            <a:ext cx="879475" cy="404813"/>
          </a:xfrm>
          <a:prstGeom prst="rect">
            <a:avLst/>
          </a:prstGeom>
          <a:solidFill>
            <a:schemeClr val="bg1"/>
          </a:solidFill>
          <a:ln w="25400">
            <a:solidFill>
              <a:schemeClr val="tx1"/>
            </a:solidFill>
            <a:miter lim="800000"/>
            <a:headEnd type="none" w="sm" len="sm"/>
            <a:tailEnd type="none" w="sm" len="sm"/>
          </a:ln>
          <a:effectLst>
            <a:prstShdw prst="shdw13" dist="143684" dir="18900000">
              <a:srgbClr val="292929">
                <a:alpha val="74997"/>
              </a:srgbClr>
            </a:prstShdw>
          </a:effectLst>
        </p:spPr>
        <p:txBody>
          <a:bodyPr wrap="none" lIns="0" rIns="0" anchor="ctr"/>
          <a:lstStyle/>
          <a:p>
            <a:pPr>
              <a:tabLst>
                <a:tab pos="857215" algn="ctr"/>
                <a:tab pos="1257250" algn="ctr"/>
                <a:tab pos="1428692" algn="ctr"/>
              </a:tabLst>
            </a:pPr>
            <a:r>
              <a:rPr lang="en-US" sz="1800"/>
              <a:t>Apps</a:t>
            </a:r>
          </a:p>
        </p:txBody>
      </p:sp>
      <p:sp>
        <p:nvSpPr>
          <p:cNvPr id="63505" name="Rectangle 20"/>
          <p:cNvSpPr>
            <a:spLocks noChangeArrowheads="1"/>
          </p:cNvSpPr>
          <p:nvPr/>
        </p:nvSpPr>
        <p:spPr bwMode="gray">
          <a:xfrm>
            <a:off x="9005889" y="2776539"/>
            <a:ext cx="879475" cy="322262"/>
          </a:xfrm>
          <a:prstGeom prst="rect">
            <a:avLst/>
          </a:prstGeom>
          <a:solidFill>
            <a:schemeClr val="bg1"/>
          </a:solidFill>
          <a:ln w="25400">
            <a:solidFill>
              <a:schemeClr val="tx1"/>
            </a:solidFill>
            <a:miter lim="800000"/>
            <a:headEnd type="none" w="sm" len="sm"/>
            <a:tailEnd type="none" w="sm" len="sm"/>
          </a:ln>
        </p:spPr>
        <p:txBody>
          <a:bodyPr wrap="none" lIns="0" rIns="0" anchor="ctr"/>
          <a:lstStyle/>
          <a:p>
            <a:pPr>
              <a:tabLst>
                <a:tab pos="857215" algn="ctr"/>
                <a:tab pos="1257250" algn="ctr"/>
                <a:tab pos="1428692" algn="ctr"/>
              </a:tabLst>
            </a:pPr>
            <a:r>
              <a:rPr lang="en-US" sz="1800"/>
              <a:t>OS </a:t>
            </a:r>
          </a:p>
        </p:txBody>
      </p:sp>
      <p:grpSp>
        <p:nvGrpSpPr>
          <p:cNvPr id="3" name="Group 21"/>
          <p:cNvGrpSpPr>
            <a:grpSpLocks/>
          </p:cNvGrpSpPr>
          <p:nvPr/>
        </p:nvGrpSpPr>
        <p:grpSpPr bwMode="auto">
          <a:xfrm>
            <a:off x="6570664" y="3027364"/>
            <a:ext cx="2630488" cy="947737"/>
            <a:chOff x="3179" y="1811"/>
            <a:chExt cx="1657" cy="597"/>
          </a:xfrm>
        </p:grpSpPr>
        <p:grpSp>
          <p:nvGrpSpPr>
            <p:cNvPr id="63508" name="Group 22"/>
            <p:cNvGrpSpPr>
              <a:grpSpLocks/>
            </p:cNvGrpSpPr>
            <p:nvPr/>
          </p:nvGrpSpPr>
          <p:grpSpPr bwMode="auto">
            <a:xfrm>
              <a:off x="3179" y="1850"/>
              <a:ext cx="451" cy="558"/>
              <a:chOff x="3179" y="1850"/>
              <a:chExt cx="451" cy="558"/>
            </a:xfrm>
          </p:grpSpPr>
          <p:sp>
            <p:nvSpPr>
              <p:cNvPr id="275479" name="Line 23"/>
              <p:cNvSpPr>
                <a:spLocks noChangeShapeType="1"/>
              </p:cNvSpPr>
              <p:nvPr/>
            </p:nvSpPr>
            <p:spPr bwMode="auto">
              <a:xfrm>
                <a:off x="3630" y="1850"/>
                <a:ext cx="0" cy="558"/>
              </a:xfrm>
              <a:prstGeom prst="line">
                <a:avLst/>
              </a:prstGeom>
              <a:noFill/>
              <a:ln w="25400">
                <a:solidFill>
                  <a:srgbClr val="C00000"/>
                </a:solidFill>
                <a:round/>
                <a:headEnd/>
                <a:tailEnd type="stealth" w="med" len="med"/>
              </a:ln>
              <a:effectLst/>
            </p:spPr>
            <p:txBody>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275480" name="Text Box 24"/>
              <p:cNvSpPr txBox="1">
                <a:spLocks noChangeArrowheads="1"/>
              </p:cNvSpPr>
              <p:nvPr/>
            </p:nvSpPr>
            <p:spPr bwMode="auto">
              <a:xfrm>
                <a:off x="3179" y="2061"/>
                <a:ext cx="451" cy="174"/>
              </a:xfrm>
              <a:prstGeom prst="rect">
                <a:avLst/>
              </a:prstGeom>
              <a:noFill/>
              <a:ln w="9525">
                <a:noFill/>
                <a:miter lim="800000"/>
                <a:headEnd/>
                <a:tailEnd/>
              </a:ln>
              <a:effectLst/>
            </p:spPr>
            <p:txBody>
              <a:bodyPr wrap="none">
                <a:spAutoFit/>
              </a:bodyPr>
              <a:lstStyle>
                <a:lvl1pPr eaLnBrk="0" hangingPunct="0">
                  <a:defRPr sz="2400">
                    <a:solidFill>
                      <a:schemeClr val="bg1"/>
                    </a:solidFill>
                    <a:latin typeface="Arial" charset="0"/>
                    <a:ea typeface="ＭＳ Ｐゴシック" charset="0"/>
                    <a:cs typeface="ＭＳ Ｐゴシック" charset="0"/>
                  </a:defRPr>
                </a:lvl1pPr>
                <a:lvl2pPr marL="37931725" indent="-37474525"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457200" eaLnBrk="0" fontAlgn="base" hangingPunct="0">
                  <a:spcBef>
                    <a:spcPct val="0"/>
                  </a:spcBef>
                  <a:spcAft>
                    <a:spcPct val="0"/>
                  </a:spcAft>
                  <a:defRPr sz="2400">
                    <a:solidFill>
                      <a:schemeClr val="bg1"/>
                    </a:solidFill>
                    <a:latin typeface="Arial" charset="0"/>
                    <a:ea typeface="ＭＳ Ｐゴシック" charset="0"/>
                  </a:defRPr>
                </a:lvl6pPr>
                <a:lvl7pPr marL="914400" eaLnBrk="0" fontAlgn="base" hangingPunct="0">
                  <a:spcBef>
                    <a:spcPct val="0"/>
                  </a:spcBef>
                  <a:spcAft>
                    <a:spcPct val="0"/>
                  </a:spcAft>
                  <a:defRPr sz="2400">
                    <a:solidFill>
                      <a:schemeClr val="bg1"/>
                    </a:solidFill>
                    <a:latin typeface="Arial" charset="0"/>
                    <a:ea typeface="ＭＳ Ｐゴシック" charset="0"/>
                  </a:defRPr>
                </a:lvl7pPr>
                <a:lvl8pPr marL="1371600" eaLnBrk="0" fontAlgn="base" hangingPunct="0">
                  <a:spcBef>
                    <a:spcPct val="0"/>
                  </a:spcBef>
                  <a:spcAft>
                    <a:spcPct val="0"/>
                  </a:spcAft>
                  <a:defRPr sz="2400">
                    <a:solidFill>
                      <a:schemeClr val="bg1"/>
                    </a:solidFill>
                    <a:latin typeface="Arial" charset="0"/>
                    <a:ea typeface="ＭＳ Ｐゴシック" charset="0"/>
                  </a:defRPr>
                </a:lvl8pPr>
                <a:lvl9pPr marL="1828800"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defRPr/>
                </a:pPr>
                <a:r>
                  <a:rPr lang="en-US" sz="1200">
                    <a:solidFill>
                      <a:schemeClr val="tx1"/>
                    </a:solidFill>
                    <a:effectLst>
                      <a:outerShdw blurRad="38100" dist="38100" dir="2700000" algn="tl">
                        <a:srgbClr val="000000"/>
                      </a:outerShdw>
                    </a:effectLst>
                  </a:rPr>
                  <a:t>VM Exit</a:t>
                </a:r>
              </a:p>
            </p:txBody>
          </p:sp>
        </p:grpSp>
        <p:grpSp>
          <p:nvGrpSpPr>
            <p:cNvPr id="63509" name="Group 25"/>
            <p:cNvGrpSpPr>
              <a:grpSpLocks/>
            </p:cNvGrpSpPr>
            <p:nvPr/>
          </p:nvGrpSpPr>
          <p:grpSpPr bwMode="auto">
            <a:xfrm>
              <a:off x="4321" y="1811"/>
              <a:ext cx="515" cy="550"/>
              <a:chOff x="4321" y="1811"/>
              <a:chExt cx="515" cy="550"/>
            </a:xfrm>
          </p:grpSpPr>
          <p:sp>
            <p:nvSpPr>
              <p:cNvPr id="275482" name="Line 26"/>
              <p:cNvSpPr>
                <a:spLocks noChangeShapeType="1"/>
              </p:cNvSpPr>
              <p:nvPr/>
            </p:nvSpPr>
            <p:spPr bwMode="auto">
              <a:xfrm rot="10800000" flipH="1">
                <a:off x="4338" y="1811"/>
                <a:ext cx="0" cy="550"/>
              </a:xfrm>
              <a:prstGeom prst="line">
                <a:avLst/>
              </a:prstGeom>
              <a:noFill/>
              <a:ln w="25400">
                <a:solidFill>
                  <a:srgbClr val="C00000"/>
                </a:solidFill>
                <a:round/>
                <a:headEnd/>
                <a:tailEnd type="stealth" w="med" len="med"/>
              </a:ln>
              <a:effectLst/>
            </p:spPr>
            <p:txBody>
              <a:bodyPr/>
              <a:lstStyle/>
              <a:p>
                <a:pPr>
                  <a:defRPr/>
                </a:pPr>
                <a:endParaRPr lang="en-US" sz="1800">
                  <a:effectLst>
                    <a:outerShdw blurRad="38100" dist="38100" dir="2700000" algn="tl">
                      <a:srgbClr val="000000">
                        <a:alpha val="43137"/>
                      </a:srgbClr>
                    </a:outerShdw>
                  </a:effectLst>
                  <a:ea typeface="ＭＳ Ｐゴシック" pitchFamily="-111" charset="-128"/>
                  <a:cs typeface="ＭＳ Ｐゴシック" pitchFamily="-111" charset="-128"/>
                </a:endParaRPr>
              </a:p>
            </p:txBody>
          </p:sp>
          <p:sp>
            <p:nvSpPr>
              <p:cNvPr id="275483" name="Text Box 27"/>
              <p:cNvSpPr txBox="1">
                <a:spLocks noChangeArrowheads="1"/>
              </p:cNvSpPr>
              <p:nvPr/>
            </p:nvSpPr>
            <p:spPr bwMode="auto">
              <a:xfrm>
                <a:off x="4321" y="2062"/>
                <a:ext cx="515" cy="174"/>
              </a:xfrm>
              <a:prstGeom prst="rect">
                <a:avLst/>
              </a:prstGeom>
              <a:noFill/>
              <a:ln w="9525">
                <a:noFill/>
                <a:miter lim="800000"/>
                <a:headEnd/>
                <a:tailEnd/>
              </a:ln>
              <a:effectLst/>
            </p:spPr>
            <p:txBody>
              <a:bodyPr wrap="none">
                <a:spAutoFit/>
              </a:bodyPr>
              <a:lstStyle>
                <a:lvl1pPr eaLnBrk="0" hangingPunct="0">
                  <a:defRPr sz="2400">
                    <a:solidFill>
                      <a:schemeClr val="bg1"/>
                    </a:solidFill>
                    <a:latin typeface="Arial" charset="0"/>
                    <a:ea typeface="ＭＳ Ｐゴシック" charset="0"/>
                    <a:cs typeface="ＭＳ Ｐゴシック" charset="0"/>
                  </a:defRPr>
                </a:lvl1pPr>
                <a:lvl2pPr marL="37931725" indent="-37474525"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457200" eaLnBrk="0" fontAlgn="base" hangingPunct="0">
                  <a:spcBef>
                    <a:spcPct val="0"/>
                  </a:spcBef>
                  <a:spcAft>
                    <a:spcPct val="0"/>
                  </a:spcAft>
                  <a:defRPr sz="2400">
                    <a:solidFill>
                      <a:schemeClr val="bg1"/>
                    </a:solidFill>
                    <a:latin typeface="Arial" charset="0"/>
                    <a:ea typeface="ＭＳ Ｐゴシック" charset="0"/>
                  </a:defRPr>
                </a:lvl6pPr>
                <a:lvl7pPr marL="914400" eaLnBrk="0" fontAlgn="base" hangingPunct="0">
                  <a:spcBef>
                    <a:spcPct val="0"/>
                  </a:spcBef>
                  <a:spcAft>
                    <a:spcPct val="0"/>
                  </a:spcAft>
                  <a:defRPr sz="2400">
                    <a:solidFill>
                      <a:schemeClr val="bg1"/>
                    </a:solidFill>
                    <a:latin typeface="Arial" charset="0"/>
                    <a:ea typeface="ＭＳ Ｐゴシック" charset="0"/>
                  </a:defRPr>
                </a:lvl7pPr>
                <a:lvl8pPr marL="1371600" eaLnBrk="0" fontAlgn="base" hangingPunct="0">
                  <a:spcBef>
                    <a:spcPct val="0"/>
                  </a:spcBef>
                  <a:spcAft>
                    <a:spcPct val="0"/>
                  </a:spcAft>
                  <a:defRPr sz="2400">
                    <a:solidFill>
                      <a:schemeClr val="bg1"/>
                    </a:solidFill>
                    <a:latin typeface="Arial" charset="0"/>
                    <a:ea typeface="ＭＳ Ｐゴシック" charset="0"/>
                  </a:defRPr>
                </a:lvl8pPr>
                <a:lvl9pPr marL="1828800"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defRPr/>
                </a:pPr>
                <a:r>
                  <a:rPr lang="en-US" sz="1200" dirty="0">
                    <a:solidFill>
                      <a:schemeClr val="tx1"/>
                    </a:solidFill>
                    <a:effectLst>
                      <a:outerShdw blurRad="38100" dist="38100" dir="2700000" algn="tl">
                        <a:srgbClr val="000000"/>
                      </a:outerShdw>
                    </a:effectLst>
                  </a:rPr>
                  <a:t>VM Entry</a:t>
                </a:r>
              </a:p>
            </p:txBody>
          </p:sp>
        </p:grpSp>
      </p:grpSp>
    </p:spTree>
    <p:extLst>
      <p:ext uri="{BB962C8B-B14F-4D97-AF65-F5344CB8AC3E}">
        <p14:creationId xmlns:p14="http://schemas.microsoft.com/office/powerpoint/2010/main" val="20150742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545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545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545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545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545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5459">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459"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3"/>
          <p:cNvSpPr>
            <a:spLocks noGrp="1"/>
          </p:cNvSpPr>
          <p:nvPr>
            <p:ph type="title"/>
          </p:nvPr>
        </p:nvSpPr>
        <p:spPr>
          <a:xfrm>
            <a:off x="697522" y="259618"/>
            <a:ext cx="5398478" cy="654783"/>
          </a:xfrm>
        </p:spPr>
        <p:txBody>
          <a:bodyPr>
            <a:normAutofit/>
          </a:bodyPr>
          <a:lstStyle/>
          <a:p>
            <a:r>
              <a:rPr lang="en-US" sz="3200" b="1" dirty="0">
                <a:ea typeface="ＭＳ Ｐゴシック" charset="0"/>
                <a:cs typeface="Arial" charset="0"/>
              </a:rPr>
              <a:t>CPU virtualization</a:t>
            </a:r>
          </a:p>
        </p:txBody>
      </p:sp>
      <p:sp>
        <p:nvSpPr>
          <p:cNvPr id="69634" name="Content Placeholder 2"/>
          <p:cNvSpPr>
            <a:spLocks noGrp="1"/>
          </p:cNvSpPr>
          <p:nvPr>
            <p:ph idx="1"/>
          </p:nvPr>
        </p:nvSpPr>
        <p:spPr>
          <a:xfrm>
            <a:off x="697522" y="1077485"/>
            <a:ext cx="11136923" cy="1948744"/>
          </a:xfrm>
        </p:spPr>
        <p:txBody>
          <a:bodyPr>
            <a:noAutofit/>
          </a:bodyPr>
          <a:lstStyle/>
          <a:p>
            <a:r>
              <a:rPr lang="en-US" sz="2400" dirty="0">
                <a:ea typeface="ＭＳ Ｐゴシック" charset="0"/>
                <a:cs typeface="Arial" charset="0"/>
              </a:rPr>
              <a:t>New VM mode bit</a:t>
            </a:r>
          </a:p>
          <a:p>
            <a:pPr lvl="1"/>
            <a:r>
              <a:rPr lang="en-US" dirty="0">
                <a:solidFill>
                  <a:schemeClr val="accent2"/>
                </a:solidFill>
                <a:ea typeface="ＭＳ Ｐゴシック" charset="0"/>
                <a:cs typeface="Arial" charset="0"/>
              </a:rPr>
              <a:t>Create two orthogonal modes</a:t>
            </a:r>
            <a:endParaRPr lang="en-US" dirty="0">
              <a:ea typeface="ＭＳ Ｐゴシック" charset="0"/>
              <a:cs typeface="Arial" charset="0"/>
            </a:endParaRPr>
          </a:p>
          <a:p>
            <a:r>
              <a:rPr lang="en-US" sz="2400" dirty="0">
                <a:ea typeface="ＭＳ Ｐゴシック" charset="0"/>
                <a:cs typeface="Arial" charset="0"/>
              </a:rPr>
              <a:t>If VM mode bit is </a:t>
            </a:r>
            <a:r>
              <a:rPr lang="en-US" sz="2400" dirty="0">
                <a:solidFill>
                  <a:srgbClr val="651222"/>
                </a:solidFill>
                <a:ea typeface="ＭＳ Ｐゴシック" charset="0"/>
                <a:cs typeface="Arial" charset="0"/>
              </a:rPr>
              <a:t>clear </a:t>
            </a:r>
            <a:r>
              <a:rPr lang="en-US" sz="2400" dirty="0">
                <a:ea typeface="ＭＳ Ｐゴシック" charset="0"/>
                <a:cs typeface="Arial" charset="0"/>
                <a:sym typeface="Wingdings"/>
              </a:rPr>
              <a:t> h</a:t>
            </a:r>
            <a:r>
              <a:rPr lang="en-US" sz="2400" dirty="0">
                <a:ea typeface="ＭＳ Ｐゴシック" charset="0"/>
                <a:cs typeface="Arial" charset="0"/>
              </a:rPr>
              <a:t>ost mode</a:t>
            </a:r>
          </a:p>
          <a:p>
            <a:r>
              <a:rPr lang="en-US" sz="2400" dirty="0">
                <a:ea typeface="ＭＳ Ｐゴシック" charset="0"/>
                <a:cs typeface="Arial" charset="0"/>
              </a:rPr>
              <a:t>If VM mode bit is </a:t>
            </a:r>
            <a:r>
              <a:rPr lang="en-US" sz="2400" dirty="0">
                <a:solidFill>
                  <a:srgbClr val="651222"/>
                </a:solidFill>
                <a:ea typeface="ＭＳ Ｐゴシック" charset="0"/>
                <a:cs typeface="Arial" charset="0"/>
              </a:rPr>
              <a:t>set </a:t>
            </a:r>
            <a:r>
              <a:rPr lang="en-US" sz="2400" dirty="0">
                <a:ea typeface="ＭＳ Ｐゴシック" charset="0"/>
                <a:cs typeface="Arial" charset="0"/>
                <a:sym typeface="Wingdings"/>
              </a:rPr>
              <a:t> </a:t>
            </a:r>
            <a:r>
              <a:rPr lang="en-US" sz="2400" dirty="0">
                <a:ea typeface="ＭＳ Ｐゴシック" charset="0"/>
                <a:cs typeface="Arial" charset="0"/>
              </a:rPr>
              <a:t>guest mode</a:t>
            </a:r>
          </a:p>
        </p:txBody>
      </p:sp>
      <p:sp>
        <p:nvSpPr>
          <p:cNvPr id="5" name="内容占位符 2">
            <a:extLst>
              <a:ext uri="{FF2B5EF4-FFF2-40B4-BE49-F238E27FC236}">
                <a16:creationId xmlns:a16="http://schemas.microsoft.com/office/drawing/2014/main" id="{0372FBEE-CA74-404C-BE99-9EC5161E9DFF}"/>
              </a:ext>
            </a:extLst>
          </p:cNvPr>
          <p:cNvSpPr txBox="1">
            <a:spLocks/>
          </p:cNvSpPr>
          <p:nvPr/>
        </p:nvSpPr>
        <p:spPr>
          <a:xfrm>
            <a:off x="697522" y="3189313"/>
            <a:ext cx="11136923" cy="16004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400" dirty="0"/>
              <a:t>Benefits:</a:t>
            </a:r>
          </a:p>
          <a:p>
            <a:pPr lvl="1" fontAlgn="auto">
              <a:spcAft>
                <a:spcPts val="0"/>
              </a:spcAft>
              <a:buClrTx/>
              <a:buSzTx/>
            </a:pPr>
            <a:r>
              <a:rPr lang="en-US" dirty="0"/>
              <a:t>Eliminating the need of binary translation: significant performance improvement. </a:t>
            </a:r>
          </a:p>
          <a:p>
            <a:pPr lvl="1" fontAlgn="auto">
              <a:spcAft>
                <a:spcPts val="0"/>
              </a:spcAft>
              <a:buClrTx/>
              <a:buSzTx/>
            </a:pPr>
            <a:r>
              <a:rPr lang="en-US" dirty="0"/>
              <a:t>Requiring no changes to privileged operations in guest OSes: compatible with existing modern OSes. </a:t>
            </a:r>
          </a:p>
        </p:txBody>
      </p:sp>
    </p:spTree>
    <p:extLst>
      <p:ext uri="{BB962C8B-B14F-4D97-AF65-F5344CB8AC3E}">
        <p14:creationId xmlns:p14="http://schemas.microsoft.com/office/powerpoint/2010/main" val="1533467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227E88-52FF-1C4A-A58D-23FA02255E61}"/>
              </a:ext>
            </a:extLst>
          </p:cNvPr>
          <p:cNvSpPr>
            <a:spLocks noGrp="1"/>
          </p:cNvSpPr>
          <p:nvPr>
            <p:ph type="title"/>
          </p:nvPr>
        </p:nvSpPr>
        <p:spPr>
          <a:xfrm>
            <a:off x="838199" y="365125"/>
            <a:ext cx="3752461" cy="717225"/>
          </a:xfrm>
        </p:spPr>
        <p:txBody>
          <a:bodyPr>
            <a:normAutofit/>
          </a:bodyPr>
          <a:lstStyle/>
          <a:p>
            <a:r>
              <a:rPr lang="en-US" sz="3200" b="1" dirty="0"/>
              <a:t>Containers: concepts</a:t>
            </a:r>
          </a:p>
        </p:txBody>
      </p:sp>
      <p:sp>
        <p:nvSpPr>
          <p:cNvPr id="5" name="Content Placeholder 4">
            <a:extLst>
              <a:ext uri="{FF2B5EF4-FFF2-40B4-BE49-F238E27FC236}">
                <a16:creationId xmlns:a16="http://schemas.microsoft.com/office/drawing/2014/main" id="{C673F1CF-7C15-954E-90E7-B81903C0C633}"/>
              </a:ext>
            </a:extLst>
          </p:cNvPr>
          <p:cNvSpPr>
            <a:spLocks noGrp="1"/>
          </p:cNvSpPr>
          <p:nvPr>
            <p:ph idx="1"/>
          </p:nvPr>
        </p:nvSpPr>
        <p:spPr>
          <a:xfrm>
            <a:off x="838199" y="1253331"/>
            <a:ext cx="10937033" cy="2975769"/>
          </a:xfrm>
        </p:spPr>
        <p:txBody>
          <a:bodyPr>
            <a:normAutofit/>
          </a:bodyPr>
          <a:lstStyle/>
          <a:p>
            <a:r>
              <a:rPr lang="en-US" sz="2400" dirty="0"/>
              <a:t>A container is a sandboxed process running on a host OS that is isolated from all other processes running on that host OS [2]</a:t>
            </a:r>
          </a:p>
          <a:p>
            <a:r>
              <a:rPr lang="en-US" sz="2400" dirty="0"/>
              <a:t>A container image is a stand-alone and executable software package (e.g., dependencies, binaries, </a:t>
            </a:r>
            <a:r>
              <a:rPr lang="en-US" sz="2400" dirty="0" err="1"/>
              <a:t>etc</a:t>
            </a:r>
            <a:r>
              <a:rPr lang="en-US" sz="2400" dirty="0"/>
              <a:t>) that contains everything needed to run an application. </a:t>
            </a:r>
          </a:p>
          <a:p>
            <a:r>
              <a:rPr lang="en-US" sz="2400" dirty="0"/>
              <a:t>A container is a runnable instance of the image.</a:t>
            </a:r>
          </a:p>
        </p:txBody>
      </p:sp>
      <p:sp>
        <p:nvSpPr>
          <p:cNvPr id="6" name="Content Placeholder 4">
            <a:extLst>
              <a:ext uri="{FF2B5EF4-FFF2-40B4-BE49-F238E27FC236}">
                <a16:creationId xmlns:a16="http://schemas.microsoft.com/office/drawing/2014/main" id="{23E6EC7A-B5AD-4DCF-8BE5-198F7623119A}"/>
              </a:ext>
            </a:extLst>
          </p:cNvPr>
          <p:cNvSpPr txBox="1">
            <a:spLocks/>
          </p:cNvSpPr>
          <p:nvPr/>
        </p:nvSpPr>
        <p:spPr>
          <a:xfrm>
            <a:off x="442913" y="4563449"/>
            <a:ext cx="5957888" cy="71722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fontAlgn="auto">
              <a:spcAft>
                <a:spcPts val="0"/>
              </a:spcAft>
              <a:buClrTx/>
              <a:buSzTx/>
            </a:pPr>
            <a:endParaRPr lang="en-US" dirty="0"/>
          </a:p>
          <a:p>
            <a:pPr marL="457200" lvl="1" indent="0" fontAlgn="auto">
              <a:spcAft>
                <a:spcPts val="0"/>
              </a:spcAft>
              <a:buClrTx/>
              <a:buSzTx/>
              <a:buFont typeface="Arial" panose="020B0604020202020204" pitchFamily="34" charset="0"/>
              <a:buNone/>
            </a:pPr>
            <a:r>
              <a:rPr lang="en-US" sz="3100" dirty="0"/>
              <a:t>[2] https://docs.docker.com/get-started/</a:t>
            </a:r>
          </a:p>
          <a:p>
            <a:pPr marL="457200" lvl="1" indent="0" fontAlgn="auto">
              <a:spcAft>
                <a:spcPts val="0"/>
              </a:spcAft>
              <a:buClrTx/>
              <a:buSzTx/>
              <a:buFont typeface="Arial" panose="020B0604020202020204" pitchFamily="34" charset="0"/>
              <a:buNone/>
            </a:pPr>
            <a:endParaRPr lang="en-US" dirty="0"/>
          </a:p>
        </p:txBody>
      </p:sp>
    </p:spTree>
    <p:extLst>
      <p:ext uri="{BB962C8B-B14F-4D97-AF65-F5344CB8AC3E}">
        <p14:creationId xmlns:p14="http://schemas.microsoft.com/office/powerpoint/2010/main" val="96362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4DBB025-D4A2-4D0E-B8EB-83187D2AE0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2536" y="1458193"/>
            <a:ext cx="8297342" cy="4654845"/>
          </a:xfrm>
          <a:prstGeom prst="rect">
            <a:avLst/>
          </a:prstGeom>
        </p:spPr>
      </p:pic>
      <p:sp>
        <p:nvSpPr>
          <p:cNvPr id="3" name="Title 1">
            <a:extLst>
              <a:ext uri="{FF2B5EF4-FFF2-40B4-BE49-F238E27FC236}">
                <a16:creationId xmlns:a16="http://schemas.microsoft.com/office/drawing/2014/main" id="{A80758B2-C016-41C8-9EC1-254C21B74C27}"/>
              </a:ext>
            </a:extLst>
          </p:cNvPr>
          <p:cNvSpPr>
            <a:spLocks noGrp="1"/>
          </p:cNvSpPr>
          <p:nvPr>
            <p:ph type="title"/>
          </p:nvPr>
        </p:nvSpPr>
        <p:spPr>
          <a:xfrm>
            <a:off x="301548" y="234496"/>
            <a:ext cx="9289491" cy="826861"/>
          </a:xfrm>
        </p:spPr>
        <p:txBody>
          <a:bodyPr>
            <a:normAutofit fontScale="90000"/>
          </a:bodyPr>
          <a:lstStyle/>
          <a:p>
            <a:r>
              <a:rPr lang="en-US" sz="3600" b="1" dirty="0"/>
              <a:t>Containers</a:t>
            </a:r>
            <a:br>
              <a:rPr lang="en-US" sz="3600" b="1" dirty="0"/>
            </a:br>
            <a:r>
              <a:rPr lang="en-US" sz="3200" b="1" dirty="0"/>
              <a:t>	</a:t>
            </a:r>
          </a:p>
        </p:txBody>
      </p:sp>
      <p:sp>
        <p:nvSpPr>
          <p:cNvPr id="2" name="Left Brace 1">
            <a:extLst>
              <a:ext uri="{FF2B5EF4-FFF2-40B4-BE49-F238E27FC236}">
                <a16:creationId xmlns:a16="http://schemas.microsoft.com/office/drawing/2014/main" id="{1143C9F4-5558-4E0E-9DB0-0F2F15F361AE}"/>
              </a:ext>
            </a:extLst>
          </p:cNvPr>
          <p:cNvSpPr/>
          <p:nvPr/>
        </p:nvSpPr>
        <p:spPr>
          <a:xfrm>
            <a:off x="1350586" y="1576552"/>
            <a:ext cx="291950" cy="2081048"/>
          </a:xfrm>
          <a:prstGeom prst="lef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 name="Right Brace 4">
            <a:extLst>
              <a:ext uri="{FF2B5EF4-FFF2-40B4-BE49-F238E27FC236}">
                <a16:creationId xmlns:a16="http://schemas.microsoft.com/office/drawing/2014/main" id="{4B721138-C7A7-497F-B901-941DF69C9BFB}"/>
              </a:ext>
            </a:extLst>
          </p:cNvPr>
          <p:cNvSpPr/>
          <p:nvPr/>
        </p:nvSpPr>
        <p:spPr>
          <a:xfrm>
            <a:off x="9969864" y="1540073"/>
            <a:ext cx="261964" cy="1274843"/>
          </a:xfrm>
          <a:prstGeom prst="rightBrace">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7" name="Title 1">
            <a:extLst>
              <a:ext uri="{FF2B5EF4-FFF2-40B4-BE49-F238E27FC236}">
                <a16:creationId xmlns:a16="http://schemas.microsoft.com/office/drawing/2014/main" id="{693A74C2-9816-4825-982A-73F8B57D2D0C}"/>
              </a:ext>
            </a:extLst>
          </p:cNvPr>
          <p:cNvSpPr txBox="1">
            <a:spLocks/>
          </p:cNvSpPr>
          <p:nvPr/>
        </p:nvSpPr>
        <p:spPr>
          <a:xfrm>
            <a:off x="301557" y="2485172"/>
            <a:ext cx="1269263" cy="407239"/>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US" sz="9600" dirty="0">
                <a:latin typeface="+mn-lt"/>
              </a:rPr>
              <a:t>VM</a:t>
            </a:r>
            <a:br>
              <a:rPr lang="en-US" sz="3600" b="1" dirty="0"/>
            </a:br>
            <a:r>
              <a:rPr lang="en-US" sz="3200" b="1" dirty="0"/>
              <a:t>	</a:t>
            </a:r>
          </a:p>
        </p:txBody>
      </p:sp>
      <p:sp>
        <p:nvSpPr>
          <p:cNvPr id="8" name="Title 1">
            <a:extLst>
              <a:ext uri="{FF2B5EF4-FFF2-40B4-BE49-F238E27FC236}">
                <a16:creationId xmlns:a16="http://schemas.microsoft.com/office/drawing/2014/main" id="{4BC587F0-63AA-4893-9CE9-959C6DFC623D}"/>
              </a:ext>
            </a:extLst>
          </p:cNvPr>
          <p:cNvSpPr txBox="1">
            <a:spLocks/>
          </p:cNvSpPr>
          <p:nvPr/>
        </p:nvSpPr>
        <p:spPr>
          <a:xfrm>
            <a:off x="10296300" y="1877814"/>
            <a:ext cx="1440226" cy="6073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fontAlgn="auto">
              <a:spcAft>
                <a:spcPts val="0"/>
              </a:spcAft>
              <a:buClrTx/>
              <a:buSzTx/>
              <a:buFontTx/>
            </a:pPr>
            <a:r>
              <a:rPr lang="en-US" sz="2400" dirty="0">
                <a:latin typeface="+mn-lt"/>
              </a:rPr>
              <a:t>Container</a:t>
            </a:r>
          </a:p>
        </p:txBody>
      </p:sp>
      <p:sp>
        <p:nvSpPr>
          <p:cNvPr id="12" name="TextBox 11">
            <a:extLst>
              <a:ext uri="{FF2B5EF4-FFF2-40B4-BE49-F238E27FC236}">
                <a16:creationId xmlns:a16="http://schemas.microsoft.com/office/drawing/2014/main" id="{631C3FF1-8649-4596-8B4E-632184C9D531}"/>
              </a:ext>
            </a:extLst>
          </p:cNvPr>
          <p:cNvSpPr txBox="1"/>
          <p:nvPr/>
        </p:nvSpPr>
        <p:spPr>
          <a:xfrm>
            <a:off x="6099110" y="6577729"/>
            <a:ext cx="6092890" cy="261610"/>
          </a:xfrm>
          <a:prstGeom prst="rect">
            <a:avLst/>
          </a:prstGeom>
          <a:noFill/>
        </p:spPr>
        <p:txBody>
          <a:bodyPr wrap="square">
            <a:spAutoFit/>
          </a:bodyPr>
          <a:lstStyle/>
          <a:p>
            <a:r>
              <a:rPr lang="en-AU" sz="1100" dirty="0">
                <a:latin typeface="+mn-lt"/>
              </a:rPr>
              <a:t>https://www.weave.works/blog/a-practical-guide-to-choosing-between-docker-containers-and-vms</a:t>
            </a:r>
          </a:p>
        </p:txBody>
      </p:sp>
    </p:spTree>
    <p:extLst>
      <p:ext uri="{BB962C8B-B14F-4D97-AF65-F5344CB8AC3E}">
        <p14:creationId xmlns:p14="http://schemas.microsoft.com/office/powerpoint/2010/main" val="34913209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80758B2-C016-41C8-9EC1-254C21B74C27}"/>
              </a:ext>
            </a:extLst>
          </p:cNvPr>
          <p:cNvSpPr>
            <a:spLocks noGrp="1"/>
          </p:cNvSpPr>
          <p:nvPr>
            <p:ph type="title"/>
          </p:nvPr>
        </p:nvSpPr>
        <p:spPr>
          <a:xfrm>
            <a:off x="301548" y="383955"/>
            <a:ext cx="9289491" cy="826861"/>
          </a:xfrm>
        </p:spPr>
        <p:txBody>
          <a:bodyPr>
            <a:normAutofit fontScale="90000"/>
          </a:bodyPr>
          <a:lstStyle/>
          <a:p>
            <a:r>
              <a:rPr lang="en-US" sz="3600" b="1" dirty="0"/>
              <a:t>Containerization vs. Virtualization</a:t>
            </a:r>
            <a:br>
              <a:rPr lang="en-US" sz="3600" b="1" dirty="0"/>
            </a:br>
            <a:r>
              <a:rPr lang="en-US" sz="3200" b="1" dirty="0"/>
              <a:t>	</a:t>
            </a:r>
          </a:p>
        </p:txBody>
      </p:sp>
      <p:sp>
        <p:nvSpPr>
          <p:cNvPr id="4" name="Content Placeholder 2">
            <a:extLst>
              <a:ext uri="{FF2B5EF4-FFF2-40B4-BE49-F238E27FC236}">
                <a16:creationId xmlns:a16="http://schemas.microsoft.com/office/drawing/2014/main" id="{F524F5DF-7495-4905-8D9D-8BE329E0871D}"/>
              </a:ext>
            </a:extLst>
          </p:cNvPr>
          <p:cNvSpPr>
            <a:spLocks noGrp="1"/>
          </p:cNvSpPr>
          <p:nvPr>
            <p:ph idx="1"/>
          </p:nvPr>
        </p:nvSpPr>
        <p:spPr>
          <a:xfrm>
            <a:off x="301548" y="1210816"/>
            <a:ext cx="10645391" cy="4062933"/>
          </a:xfrm>
        </p:spPr>
        <p:txBody>
          <a:bodyPr>
            <a:normAutofit lnSpcReduction="10000"/>
          </a:bodyPr>
          <a:lstStyle/>
          <a:p>
            <a:pPr>
              <a:defRPr/>
            </a:pPr>
            <a:r>
              <a:rPr lang="en-US" sz="2400" dirty="0"/>
              <a:t>Granularity</a:t>
            </a:r>
          </a:p>
          <a:p>
            <a:pPr lvl="1">
              <a:defRPr/>
            </a:pPr>
            <a:r>
              <a:rPr lang="en-US" dirty="0"/>
              <a:t>Containers are an abstraction of the process layer and VMs are a simulation of the hardware layer.</a:t>
            </a:r>
          </a:p>
          <a:p>
            <a:pPr>
              <a:defRPr/>
            </a:pPr>
            <a:r>
              <a:rPr lang="en-US" sz="2400" dirty="0"/>
              <a:t>Overhead</a:t>
            </a:r>
          </a:p>
          <a:p>
            <a:pPr lvl="1">
              <a:defRPr/>
            </a:pPr>
            <a:r>
              <a:rPr lang="en-US" dirty="0"/>
              <a:t>Required resources: containers are created to run one application and VMs support a whole OS. </a:t>
            </a:r>
          </a:p>
          <a:p>
            <a:pPr lvl="1">
              <a:defRPr/>
            </a:pPr>
            <a:r>
              <a:rPr lang="en-US" dirty="0"/>
              <a:t>Efficiency: </a:t>
            </a:r>
            <a:r>
              <a:rPr lang="en-AU" dirty="0"/>
              <a:t>containers are launched to run an application. VMs need to boot up an entire OS. </a:t>
            </a:r>
            <a:endParaRPr lang="en-US" dirty="0"/>
          </a:p>
          <a:p>
            <a:pPr>
              <a:defRPr/>
            </a:pPr>
            <a:r>
              <a:rPr lang="en-US" sz="2400" dirty="0"/>
              <a:t>Security/Isolation</a:t>
            </a:r>
          </a:p>
          <a:p>
            <a:pPr lvl="1">
              <a:defRPr/>
            </a:pPr>
            <a:r>
              <a:rPr lang="en-US" dirty="0"/>
              <a:t>Containers are isolated from each other at the </a:t>
            </a:r>
            <a:r>
              <a:rPr lang="en-US"/>
              <a:t>process level. </a:t>
            </a:r>
            <a:r>
              <a:rPr lang="en-US" dirty="0"/>
              <a:t>VMs are isolated at the OS level. </a:t>
            </a:r>
          </a:p>
          <a:p>
            <a:pPr>
              <a:defRPr/>
            </a:pPr>
            <a:endParaRPr lang="en-US" sz="2400" dirty="0"/>
          </a:p>
          <a:p>
            <a:pPr>
              <a:defRPr/>
            </a:pPr>
            <a:endParaRPr lang="en-US" dirty="0"/>
          </a:p>
          <a:p>
            <a:pPr>
              <a:defRPr/>
            </a:pPr>
            <a:endParaRPr lang="en-US" dirty="0"/>
          </a:p>
        </p:txBody>
      </p:sp>
    </p:spTree>
    <p:extLst>
      <p:ext uri="{BB962C8B-B14F-4D97-AF65-F5344CB8AC3E}">
        <p14:creationId xmlns:p14="http://schemas.microsoft.com/office/powerpoint/2010/main" val="1098514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408474"/>
            <a:ext cx="5398478" cy="654783"/>
          </a:xfrm>
        </p:spPr>
        <p:txBody>
          <a:bodyPr>
            <a:normAutofit/>
          </a:bodyPr>
          <a:lstStyle/>
          <a:p>
            <a:r>
              <a:rPr lang="en-US" sz="3200" b="1" dirty="0">
                <a:ea typeface="ＭＳ Ｐゴシック" charset="0"/>
                <a:cs typeface="Arial" charset="0"/>
              </a:rPr>
              <a:t>What is a process?</a:t>
            </a:r>
          </a:p>
        </p:txBody>
      </p:sp>
      <p:sp>
        <p:nvSpPr>
          <p:cNvPr id="5" name="内容占位符 2">
            <a:extLst>
              <a:ext uri="{FF2B5EF4-FFF2-40B4-BE49-F238E27FC236}">
                <a16:creationId xmlns:a16="http://schemas.microsoft.com/office/drawing/2014/main" id="{5C64D635-E168-4B5C-B387-9F86ED39BEE1}"/>
              </a:ext>
            </a:extLst>
          </p:cNvPr>
          <p:cNvSpPr>
            <a:spLocks noGrp="1"/>
          </p:cNvSpPr>
          <p:nvPr>
            <p:ph idx="1"/>
          </p:nvPr>
        </p:nvSpPr>
        <p:spPr>
          <a:xfrm>
            <a:off x="838200" y="1300940"/>
            <a:ext cx="10515600" cy="2128060"/>
          </a:xfrm>
        </p:spPr>
        <p:txBody>
          <a:bodyPr>
            <a:normAutofit/>
          </a:bodyPr>
          <a:lstStyle/>
          <a:p>
            <a:r>
              <a:rPr lang="en-US" sz="2400" dirty="0"/>
              <a:t>A process is a program that is executed</a:t>
            </a:r>
          </a:p>
          <a:p>
            <a:r>
              <a:rPr lang="en-US" sz="2400" dirty="0"/>
              <a:t>It is a basic unit of execution in an OS.</a:t>
            </a:r>
          </a:p>
          <a:p>
            <a:r>
              <a:rPr lang="en-US" sz="2400" dirty="0"/>
              <a:t>At a minimum, process execution requires what kind of resources?</a:t>
            </a:r>
          </a:p>
        </p:txBody>
      </p:sp>
    </p:spTree>
    <p:extLst>
      <p:ext uri="{BB962C8B-B14F-4D97-AF65-F5344CB8AC3E}">
        <p14:creationId xmlns:p14="http://schemas.microsoft.com/office/powerpoint/2010/main" val="21248585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itle 1">
            <a:extLst>
              <a:ext uri="{FF2B5EF4-FFF2-40B4-BE49-F238E27FC236}">
                <a16:creationId xmlns:a16="http://schemas.microsoft.com/office/drawing/2014/main" id="{CEF1D9BF-2F1B-234B-BE51-90F4C9181F91}"/>
              </a:ext>
            </a:extLst>
          </p:cNvPr>
          <p:cNvSpPr>
            <a:spLocks noGrp="1"/>
          </p:cNvSpPr>
          <p:nvPr>
            <p:ph type="title"/>
          </p:nvPr>
        </p:nvSpPr>
        <p:spPr>
          <a:xfrm>
            <a:off x="538655" y="280275"/>
            <a:ext cx="10515600" cy="801523"/>
          </a:xfrm>
        </p:spPr>
        <p:txBody>
          <a:bodyPr>
            <a:normAutofit/>
          </a:bodyPr>
          <a:lstStyle/>
          <a:p>
            <a:r>
              <a:rPr lang="en-US" sz="3200" b="1" dirty="0"/>
              <a:t>Backbones of containers</a:t>
            </a:r>
          </a:p>
        </p:txBody>
      </p:sp>
      <p:sp>
        <p:nvSpPr>
          <p:cNvPr id="3" name="Content Placeholder 2">
            <a:extLst>
              <a:ext uri="{FF2B5EF4-FFF2-40B4-BE49-F238E27FC236}">
                <a16:creationId xmlns:a16="http://schemas.microsoft.com/office/drawing/2014/main" id="{C3C75140-76F5-F04F-8CDF-B38D84221FA9}"/>
              </a:ext>
            </a:extLst>
          </p:cNvPr>
          <p:cNvSpPr>
            <a:spLocks noGrp="1"/>
          </p:cNvSpPr>
          <p:nvPr>
            <p:ph idx="1"/>
          </p:nvPr>
        </p:nvSpPr>
        <p:spPr>
          <a:xfrm>
            <a:off x="538655" y="1253331"/>
            <a:ext cx="10515600" cy="4351338"/>
          </a:xfrm>
        </p:spPr>
        <p:txBody>
          <a:bodyPr>
            <a:normAutofit/>
          </a:bodyPr>
          <a:lstStyle/>
          <a:p>
            <a:r>
              <a:rPr lang="en-US" sz="2600" dirty="0"/>
              <a:t>namespaces</a:t>
            </a:r>
          </a:p>
          <a:p>
            <a:r>
              <a:rPr lang="en-US" sz="2600" dirty="0" err="1"/>
              <a:t>cgroups</a:t>
            </a:r>
            <a:endParaRPr lang="en-US" sz="2600" dirty="0"/>
          </a:p>
          <a:p>
            <a:pPr marL="457200" lvl="1" indent="0">
              <a:buNone/>
            </a:pPr>
            <a:endParaRPr lang="en-US" dirty="0"/>
          </a:p>
        </p:txBody>
      </p:sp>
    </p:spTree>
    <p:extLst>
      <p:ext uri="{BB962C8B-B14F-4D97-AF65-F5344CB8AC3E}">
        <p14:creationId xmlns:p14="http://schemas.microsoft.com/office/powerpoint/2010/main" val="7076352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itle 1">
            <a:extLst>
              <a:ext uri="{FF2B5EF4-FFF2-40B4-BE49-F238E27FC236}">
                <a16:creationId xmlns:a16="http://schemas.microsoft.com/office/drawing/2014/main" id="{CEF1D9BF-2F1B-234B-BE51-90F4C9181F91}"/>
              </a:ext>
            </a:extLst>
          </p:cNvPr>
          <p:cNvSpPr>
            <a:spLocks noGrp="1"/>
          </p:cNvSpPr>
          <p:nvPr>
            <p:ph type="title"/>
          </p:nvPr>
        </p:nvSpPr>
        <p:spPr>
          <a:xfrm>
            <a:off x="538655" y="280275"/>
            <a:ext cx="10515600" cy="801523"/>
          </a:xfrm>
        </p:spPr>
        <p:txBody>
          <a:bodyPr>
            <a:normAutofit/>
          </a:bodyPr>
          <a:lstStyle/>
          <a:p>
            <a:r>
              <a:rPr lang="en-US" sz="3200" b="1" dirty="0"/>
              <a:t>namespaces: limit what a container can see</a:t>
            </a:r>
          </a:p>
        </p:txBody>
      </p:sp>
      <p:sp>
        <p:nvSpPr>
          <p:cNvPr id="3" name="Content Placeholder 2">
            <a:extLst>
              <a:ext uri="{FF2B5EF4-FFF2-40B4-BE49-F238E27FC236}">
                <a16:creationId xmlns:a16="http://schemas.microsoft.com/office/drawing/2014/main" id="{C3C75140-76F5-F04F-8CDF-B38D84221FA9}"/>
              </a:ext>
            </a:extLst>
          </p:cNvPr>
          <p:cNvSpPr>
            <a:spLocks noGrp="1"/>
          </p:cNvSpPr>
          <p:nvPr>
            <p:ph idx="1"/>
          </p:nvPr>
        </p:nvSpPr>
        <p:spPr>
          <a:xfrm>
            <a:off x="538655" y="1253331"/>
            <a:ext cx="10515600" cy="4351338"/>
          </a:xfrm>
        </p:spPr>
        <p:txBody>
          <a:bodyPr>
            <a:normAutofit/>
          </a:bodyPr>
          <a:lstStyle/>
          <a:p>
            <a:r>
              <a:rPr lang="en-US" sz="2400" dirty="0"/>
              <a:t>Provide containers with their own view of system resources (e.g., network)</a:t>
            </a:r>
          </a:p>
        </p:txBody>
      </p:sp>
      <p:pic>
        <p:nvPicPr>
          <p:cNvPr id="7" name="Picture 6">
            <a:extLst>
              <a:ext uri="{FF2B5EF4-FFF2-40B4-BE49-F238E27FC236}">
                <a16:creationId xmlns:a16="http://schemas.microsoft.com/office/drawing/2014/main" id="{11B8841D-645E-428E-8A1A-0019FBAD7135}"/>
              </a:ext>
            </a:extLst>
          </p:cNvPr>
          <p:cNvPicPr>
            <a:picLocks noChangeAspect="1"/>
          </p:cNvPicPr>
          <p:nvPr/>
        </p:nvPicPr>
        <p:blipFill>
          <a:blip r:embed="rId3"/>
          <a:stretch>
            <a:fillRect/>
          </a:stretch>
        </p:blipFill>
        <p:spPr>
          <a:xfrm>
            <a:off x="1773564" y="1739976"/>
            <a:ext cx="8644872" cy="4152424"/>
          </a:xfrm>
          <a:prstGeom prst="rect">
            <a:avLst/>
          </a:prstGeom>
        </p:spPr>
      </p:pic>
      <p:sp>
        <p:nvSpPr>
          <p:cNvPr id="9" name="TextBox 8">
            <a:extLst>
              <a:ext uri="{FF2B5EF4-FFF2-40B4-BE49-F238E27FC236}">
                <a16:creationId xmlns:a16="http://schemas.microsoft.com/office/drawing/2014/main" id="{ED799433-02DA-4CC1-800E-4112C2A6F378}"/>
              </a:ext>
            </a:extLst>
          </p:cNvPr>
          <p:cNvSpPr txBox="1"/>
          <p:nvPr/>
        </p:nvSpPr>
        <p:spPr>
          <a:xfrm>
            <a:off x="3448680" y="6550577"/>
            <a:ext cx="8795426" cy="261610"/>
          </a:xfrm>
          <a:prstGeom prst="rect">
            <a:avLst/>
          </a:prstGeom>
          <a:noFill/>
        </p:spPr>
        <p:txBody>
          <a:bodyPr wrap="square">
            <a:spAutoFit/>
          </a:bodyPr>
          <a:lstStyle/>
          <a:p>
            <a:r>
              <a:rPr lang="en-AU" sz="1100" dirty="0">
                <a:latin typeface="+mn-lt"/>
              </a:rPr>
              <a:t>https://subscription.packtpub.com/book/cloud-and-networking/9781838827472/13/ch13lvl1sec97/running-in-an-existing-network-namespace</a:t>
            </a:r>
          </a:p>
        </p:txBody>
      </p:sp>
      <p:sp>
        <p:nvSpPr>
          <p:cNvPr id="10" name="Title 1">
            <a:extLst>
              <a:ext uri="{FF2B5EF4-FFF2-40B4-BE49-F238E27FC236}">
                <a16:creationId xmlns:a16="http://schemas.microsoft.com/office/drawing/2014/main" id="{5E969714-FD51-4C4E-A131-92212DD10F83}"/>
              </a:ext>
            </a:extLst>
          </p:cNvPr>
          <p:cNvSpPr txBox="1">
            <a:spLocks/>
          </p:cNvSpPr>
          <p:nvPr/>
        </p:nvSpPr>
        <p:spPr>
          <a:xfrm>
            <a:off x="5420122" y="2735499"/>
            <a:ext cx="1408695" cy="8015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2000" dirty="0">
                <a:latin typeface="Arial" panose="020B0604020202020204" pitchFamily="34" charset="0"/>
                <a:cs typeface="Arial" panose="020B0604020202020204" pitchFamily="34" charset="0"/>
              </a:rPr>
              <a:t>container</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5448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25C485-E73E-B54B-80EF-3CF5EFEDE369}"/>
              </a:ext>
            </a:extLst>
          </p:cNvPr>
          <p:cNvSpPr>
            <a:spLocks noGrp="1"/>
          </p:cNvSpPr>
          <p:nvPr>
            <p:ph idx="1"/>
          </p:nvPr>
        </p:nvSpPr>
        <p:spPr>
          <a:xfrm>
            <a:off x="670250" y="1253331"/>
            <a:ext cx="10515600" cy="1353682"/>
          </a:xfrm>
        </p:spPr>
        <p:txBody>
          <a:bodyPr/>
          <a:lstStyle/>
          <a:p>
            <a:r>
              <a:rPr lang="en-US" dirty="0"/>
              <a:t>Control Groups: manage resource usage and limits for processes within a container. </a:t>
            </a:r>
          </a:p>
          <a:p>
            <a:pPr lvl="1"/>
            <a:r>
              <a:rPr lang="en-US" dirty="0"/>
              <a:t>Example: a container is limited to use only 1 Mbps of network bandwidth</a:t>
            </a:r>
          </a:p>
        </p:txBody>
      </p:sp>
      <p:sp>
        <p:nvSpPr>
          <p:cNvPr id="4" name="Title 1">
            <a:extLst>
              <a:ext uri="{FF2B5EF4-FFF2-40B4-BE49-F238E27FC236}">
                <a16:creationId xmlns:a16="http://schemas.microsoft.com/office/drawing/2014/main" id="{D4DAB9A5-FF06-4AC0-88E4-336D1632BBD4}"/>
              </a:ext>
            </a:extLst>
          </p:cNvPr>
          <p:cNvSpPr txBox="1">
            <a:spLocks/>
          </p:cNvSpPr>
          <p:nvPr/>
        </p:nvSpPr>
        <p:spPr>
          <a:xfrm>
            <a:off x="670250" y="206099"/>
            <a:ext cx="7948456" cy="949876"/>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3300" b="1" dirty="0" err="1"/>
              <a:t>cgroups</a:t>
            </a:r>
            <a:r>
              <a:rPr lang="en-US" sz="3300" b="1" dirty="0"/>
              <a:t>: limits how much a container can use </a:t>
            </a:r>
            <a:endParaRPr lang="en-US" sz="3200" b="1" dirty="0"/>
          </a:p>
        </p:txBody>
      </p:sp>
      <p:pic>
        <p:nvPicPr>
          <p:cNvPr id="8" name="Picture 7">
            <a:extLst>
              <a:ext uri="{FF2B5EF4-FFF2-40B4-BE49-F238E27FC236}">
                <a16:creationId xmlns:a16="http://schemas.microsoft.com/office/drawing/2014/main" id="{3E6E84CE-E5C6-40F4-BF08-EB4F76F722F1}"/>
              </a:ext>
            </a:extLst>
          </p:cNvPr>
          <p:cNvPicPr>
            <a:picLocks noChangeAspect="1"/>
          </p:cNvPicPr>
          <p:nvPr/>
        </p:nvPicPr>
        <p:blipFill>
          <a:blip r:embed="rId3"/>
          <a:stretch>
            <a:fillRect/>
          </a:stretch>
        </p:blipFill>
        <p:spPr>
          <a:xfrm>
            <a:off x="2755971" y="2970625"/>
            <a:ext cx="6680057" cy="2903893"/>
          </a:xfrm>
          <a:prstGeom prst="rect">
            <a:avLst/>
          </a:prstGeom>
        </p:spPr>
      </p:pic>
    </p:spTree>
    <p:extLst>
      <p:ext uri="{BB962C8B-B14F-4D97-AF65-F5344CB8AC3E}">
        <p14:creationId xmlns:p14="http://schemas.microsoft.com/office/powerpoint/2010/main" val="16512904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ACC5D-220E-714F-92F3-7D5BD2947601}"/>
              </a:ext>
            </a:extLst>
          </p:cNvPr>
          <p:cNvSpPr>
            <a:spLocks noGrp="1"/>
          </p:cNvSpPr>
          <p:nvPr>
            <p:ph type="title"/>
          </p:nvPr>
        </p:nvSpPr>
        <p:spPr>
          <a:xfrm>
            <a:off x="838200" y="365125"/>
            <a:ext cx="10515600" cy="754227"/>
          </a:xfrm>
        </p:spPr>
        <p:txBody>
          <a:bodyPr>
            <a:normAutofit/>
          </a:bodyPr>
          <a:lstStyle/>
          <a:p>
            <a:r>
              <a:rPr lang="en-US" sz="3200" b="1" dirty="0"/>
              <a:t>Docker container</a:t>
            </a:r>
          </a:p>
        </p:txBody>
      </p:sp>
      <p:sp>
        <p:nvSpPr>
          <p:cNvPr id="3" name="Content Placeholder 2">
            <a:extLst>
              <a:ext uri="{FF2B5EF4-FFF2-40B4-BE49-F238E27FC236}">
                <a16:creationId xmlns:a16="http://schemas.microsoft.com/office/drawing/2014/main" id="{8161035B-6456-D34B-9710-C3B0C7573C8C}"/>
              </a:ext>
            </a:extLst>
          </p:cNvPr>
          <p:cNvSpPr>
            <a:spLocks noGrp="1"/>
          </p:cNvSpPr>
          <p:nvPr>
            <p:ph idx="1"/>
          </p:nvPr>
        </p:nvSpPr>
        <p:spPr>
          <a:xfrm>
            <a:off x="838200" y="1355294"/>
            <a:ext cx="10515600" cy="4351338"/>
          </a:xfrm>
        </p:spPr>
        <p:txBody>
          <a:bodyPr>
            <a:normAutofit/>
          </a:bodyPr>
          <a:lstStyle/>
          <a:p>
            <a:r>
              <a:rPr lang="en-US" sz="2400" dirty="0"/>
              <a:t>Docker provides an interface on top of the techniques</a:t>
            </a:r>
          </a:p>
          <a:p>
            <a:pPr lvl="1"/>
            <a:r>
              <a:rPr lang="en-US" dirty="0"/>
              <a:t>Popularized containers (a standard unit of software)</a:t>
            </a:r>
          </a:p>
        </p:txBody>
      </p:sp>
      <p:pic>
        <p:nvPicPr>
          <p:cNvPr id="4" name="Picture 3">
            <a:extLst>
              <a:ext uri="{FF2B5EF4-FFF2-40B4-BE49-F238E27FC236}">
                <a16:creationId xmlns:a16="http://schemas.microsoft.com/office/drawing/2014/main" id="{DC4C9768-2CBA-C34A-A4E5-8683B9BD29AB}"/>
              </a:ext>
            </a:extLst>
          </p:cNvPr>
          <p:cNvPicPr>
            <a:picLocks noChangeAspect="1"/>
          </p:cNvPicPr>
          <p:nvPr/>
        </p:nvPicPr>
        <p:blipFill rotWithShape="1">
          <a:blip r:embed="rId2"/>
          <a:srcRect l="28082" t="26740" r="29134" b="27233"/>
          <a:stretch/>
        </p:blipFill>
        <p:spPr>
          <a:xfrm>
            <a:off x="1128227" y="2469693"/>
            <a:ext cx="3761014" cy="3236939"/>
          </a:xfrm>
          <a:prstGeom prst="rect">
            <a:avLst/>
          </a:prstGeom>
        </p:spPr>
      </p:pic>
      <p:pic>
        <p:nvPicPr>
          <p:cNvPr id="6" name="Picture 5">
            <a:extLst>
              <a:ext uri="{FF2B5EF4-FFF2-40B4-BE49-F238E27FC236}">
                <a16:creationId xmlns:a16="http://schemas.microsoft.com/office/drawing/2014/main" id="{79F62053-0A7C-41C7-A3D6-0EBF227583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6864" y="2469693"/>
            <a:ext cx="4630508" cy="3472881"/>
          </a:xfrm>
          <a:prstGeom prst="rect">
            <a:avLst/>
          </a:prstGeom>
        </p:spPr>
      </p:pic>
      <p:cxnSp>
        <p:nvCxnSpPr>
          <p:cNvPr id="8" name="Connector: Curved 7">
            <a:extLst>
              <a:ext uri="{FF2B5EF4-FFF2-40B4-BE49-F238E27FC236}">
                <a16:creationId xmlns:a16="http://schemas.microsoft.com/office/drawing/2014/main" id="{691C230E-5C95-4B26-AEF2-007CDC305E50}"/>
              </a:ext>
            </a:extLst>
          </p:cNvPr>
          <p:cNvCxnSpPr/>
          <p:nvPr/>
        </p:nvCxnSpPr>
        <p:spPr>
          <a:xfrm>
            <a:off x="3713584" y="2799184"/>
            <a:ext cx="3340359" cy="1474236"/>
          </a:xfrm>
          <a:prstGeom prst="curvedConnector3">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D80387B-9FD5-459A-AB4C-786F7F1AD438}"/>
              </a:ext>
            </a:extLst>
          </p:cNvPr>
          <p:cNvSpPr txBox="1"/>
          <p:nvPr/>
        </p:nvSpPr>
        <p:spPr>
          <a:xfrm>
            <a:off x="6256176" y="6528375"/>
            <a:ext cx="6092890" cy="261610"/>
          </a:xfrm>
          <a:prstGeom prst="rect">
            <a:avLst/>
          </a:prstGeom>
          <a:noFill/>
        </p:spPr>
        <p:txBody>
          <a:bodyPr wrap="square">
            <a:spAutoFit/>
          </a:bodyPr>
          <a:lstStyle/>
          <a:p>
            <a:r>
              <a:rPr lang="en-AU" sz="1100" dirty="0">
                <a:latin typeface="+mn-lt"/>
              </a:rPr>
              <a:t>https://medium.com/@saschagrunert/demystifying-containers-part-i-kernel-space-2c53d6979504</a:t>
            </a:r>
          </a:p>
        </p:txBody>
      </p:sp>
    </p:spTree>
    <p:extLst>
      <p:ext uri="{BB962C8B-B14F-4D97-AF65-F5344CB8AC3E}">
        <p14:creationId xmlns:p14="http://schemas.microsoft.com/office/powerpoint/2010/main" val="8349591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670738" cy="880351"/>
          </a:xfrm>
        </p:spPr>
        <p:txBody>
          <a:bodyPr>
            <a:normAutofit/>
          </a:bodyPr>
          <a:lstStyle/>
          <a:p>
            <a:r>
              <a:rPr lang="en-US" sz="3200" b="1" dirty="0"/>
              <a:t>Docker container</a:t>
            </a:r>
          </a:p>
        </p:txBody>
      </p:sp>
      <p:pic>
        <p:nvPicPr>
          <p:cNvPr id="9" name="Picture 8">
            <a:extLst>
              <a:ext uri="{FF2B5EF4-FFF2-40B4-BE49-F238E27FC236}">
                <a16:creationId xmlns:a16="http://schemas.microsoft.com/office/drawing/2014/main" id="{7C34ED34-751F-4476-A9B0-3920A54569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0286" y="1690688"/>
            <a:ext cx="9771428" cy="2991671"/>
          </a:xfrm>
          <a:prstGeom prst="rect">
            <a:avLst/>
          </a:prstGeom>
        </p:spPr>
      </p:pic>
    </p:spTree>
    <p:extLst>
      <p:ext uri="{BB962C8B-B14F-4D97-AF65-F5344CB8AC3E}">
        <p14:creationId xmlns:p14="http://schemas.microsoft.com/office/powerpoint/2010/main" val="26202755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9001"/>
            <a:ext cx="3528848" cy="738461"/>
          </a:xfrm>
        </p:spPr>
        <p:txBody>
          <a:bodyPr>
            <a:normAutofit/>
          </a:bodyPr>
          <a:lstStyle/>
          <a:p>
            <a:r>
              <a:rPr lang="en-US" sz="3200" b="1" dirty="0"/>
              <a:t>Docker </a:t>
            </a:r>
            <a:r>
              <a:rPr lang="en-US" sz="3200" b="1" dirty="0" err="1"/>
              <a:t>cheatsheet</a:t>
            </a:r>
            <a:endParaRPr lang="en-US" sz="3200" b="1" dirty="0"/>
          </a:p>
        </p:txBody>
      </p:sp>
      <p:sp>
        <p:nvSpPr>
          <p:cNvPr id="3" name="Content Placeholder 2"/>
          <p:cNvSpPr>
            <a:spLocks noGrp="1"/>
          </p:cNvSpPr>
          <p:nvPr>
            <p:ph idx="1"/>
          </p:nvPr>
        </p:nvSpPr>
        <p:spPr>
          <a:xfrm>
            <a:off x="838200" y="1162844"/>
            <a:ext cx="10645391" cy="4532312"/>
          </a:xfrm>
        </p:spPr>
        <p:txBody>
          <a:bodyPr>
            <a:normAutofit fontScale="92500" lnSpcReduction="20000"/>
          </a:bodyPr>
          <a:lstStyle/>
          <a:p>
            <a:r>
              <a:rPr lang="en-AU" sz="2600" dirty="0"/>
              <a:t>docker run – Runs a command in a new container.</a:t>
            </a:r>
          </a:p>
          <a:p>
            <a:r>
              <a:rPr lang="en-AU" sz="2600" dirty="0"/>
              <a:t>docker start – Starts one or more stopped containers</a:t>
            </a:r>
          </a:p>
          <a:p>
            <a:r>
              <a:rPr lang="en-AU" sz="2600" dirty="0"/>
              <a:t>docker stop – Stops one or more running containers</a:t>
            </a:r>
          </a:p>
          <a:p>
            <a:r>
              <a:rPr lang="en-AU" sz="2600" dirty="0"/>
              <a:t>docker build – Builds an image form a Docker file</a:t>
            </a:r>
          </a:p>
          <a:p>
            <a:r>
              <a:rPr lang="en-AU" sz="2600" dirty="0"/>
              <a:t>docker pull – Pulls an image or a repository from a registry</a:t>
            </a:r>
          </a:p>
          <a:p>
            <a:r>
              <a:rPr lang="en-AU" sz="2600" dirty="0"/>
              <a:t>docker push – Pushes an image or a repository to a registry</a:t>
            </a:r>
          </a:p>
          <a:p>
            <a:r>
              <a:rPr lang="en-AU" sz="2600" dirty="0"/>
              <a:t>docker export – Exports a container’s filesystem as a tar archive</a:t>
            </a:r>
          </a:p>
          <a:p>
            <a:r>
              <a:rPr lang="en-AU" sz="2600" dirty="0"/>
              <a:t>docker exec – Runs a command in a run-time container</a:t>
            </a:r>
          </a:p>
          <a:p>
            <a:r>
              <a:rPr lang="en-AU" sz="2600" dirty="0"/>
              <a:t>docker search – Searches the Docker Hub for images</a:t>
            </a:r>
          </a:p>
          <a:p>
            <a:r>
              <a:rPr lang="en-AU" sz="2600" dirty="0"/>
              <a:t>docker attach – Attaches to a running container</a:t>
            </a:r>
          </a:p>
          <a:p>
            <a:r>
              <a:rPr lang="en-AU" sz="2600" dirty="0"/>
              <a:t>docker commit – Creates a new image from a container’s changes</a:t>
            </a:r>
            <a:endParaRPr lang="en-US" sz="2600" dirty="0"/>
          </a:p>
          <a:p>
            <a:pPr>
              <a:defRPr/>
            </a:pPr>
            <a:endParaRPr lang="en-US" sz="2600" dirty="0"/>
          </a:p>
          <a:p>
            <a:pPr>
              <a:defRPr/>
            </a:pPr>
            <a:endParaRPr lang="en-US" dirty="0"/>
          </a:p>
        </p:txBody>
      </p:sp>
    </p:spTree>
    <p:extLst>
      <p:ext uri="{BB962C8B-B14F-4D97-AF65-F5344CB8AC3E}">
        <p14:creationId xmlns:p14="http://schemas.microsoft.com/office/powerpoint/2010/main" val="720396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704150" y="1324553"/>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and describe the characteristic attributes of the different types of virtualization (Language, Operating System and Hardware).</a:t>
            </a:r>
          </a:p>
          <a:p>
            <a:pPr marL="0" indent="0" fontAlgn="auto">
              <a:spcAft>
                <a:spcPts val="0"/>
              </a:spcAft>
              <a:buClrTx/>
              <a:buSzTx/>
              <a:buNone/>
            </a:pPr>
            <a:endParaRPr lang="en-US" sz="2200" dirty="0"/>
          </a:p>
        </p:txBody>
      </p:sp>
    </p:spTree>
    <p:extLst>
      <p:ext uri="{BB962C8B-B14F-4D97-AF65-F5344CB8AC3E}">
        <p14:creationId xmlns:p14="http://schemas.microsoft.com/office/powerpoint/2010/main" val="19131075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704150" y="1324553"/>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and describe the characteristic attributes of the different types of virtualization (Language, Operating System and Hardware).</a:t>
            </a:r>
          </a:p>
          <a:p>
            <a:pPr marL="0" indent="0" fontAlgn="auto">
              <a:spcAft>
                <a:spcPts val="0"/>
              </a:spcAft>
              <a:buClrTx/>
              <a:buSzTx/>
              <a:buNone/>
            </a:pPr>
            <a:endParaRPr lang="en-US" sz="2200" dirty="0"/>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704149" y="1810139"/>
            <a:ext cx="11052421" cy="406814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000" i="0" dirty="0">
                <a:effectLst/>
                <a:latin typeface="Söhne"/>
              </a:rPr>
              <a:t>Language virtualization</a:t>
            </a:r>
            <a:r>
              <a:rPr lang="en-US" sz="2200" i="0" dirty="0">
                <a:effectLst/>
                <a:latin typeface="Söhne"/>
              </a:rPr>
              <a:t>: </a:t>
            </a:r>
            <a:endParaRPr lang="en-US" sz="2200" dirty="0"/>
          </a:p>
          <a:p>
            <a:pPr fontAlgn="auto">
              <a:spcAft>
                <a:spcPts val="0"/>
              </a:spcAft>
              <a:buClrTx/>
              <a:buSzTx/>
            </a:pPr>
            <a:r>
              <a:rPr lang="en-US" sz="2200" dirty="0"/>
              <a:t>[2 marks] </a:t>
            </a:r>
            <a:r>
              <a:rPr lang="en-AU" sz="2000" i="0" dirty="0">
                <a:effectLst/>
                <a:latin typeface="Söhne"/>
              </a:rPr>
              <a:t>Operating system virtualization</a:t>
            </a:r>
            <a:r>
              <a:rPr lang="en-US" sz="2200" dirty="0">
                <a:latin typeface="Söhne"/>
              </a:rPr>
              <a:t>:</a:t>
            </a:r>
            <a:endParaRPr lang="en-US" sz="2200" dirty="0"/>
          </a:p>
          <a:p>
            <a:pPr fontAlgn="auto">
              <a:spcAft>
                <a:spcPts val="0"/>
              </a:spcAft>
              <a:buClrTx/>
              <a:buSzTx/>
            </a:pPr>
            <a:r>
              <a:rPr lang="en-US" sz="2200" dirty="0"/>
              <a:t>[2 marks] </a:t>
            </a:r>
            <a:r>
              <a:rPr lang="en-AU" sz="2000" i="0" dirty="0">
                <a:effectLst/>
                <a:latin typeface="Söhne"/>
              </a:rPr>
              <a:t>Hardware virtualization</a:t>
            </a:r>
            <a:r>
              <a:rPr lang="en-AU" sz="2000" dirty="0">
                <a:solidFill>
                  <a:srgbClr val="374151"/>
                </a:solidFill>
                <a:latin typeface="Söhne"/>
              </a:rPr>
              <a:t>:</a:t>
            </a:r>
            <a:endParaRPr lang="en-US" sz="2200" dirty="0"/>
          </a:p>
          <a:p>
            <a:pPr fontAlgn="auto">
              <a:spcAft>
                <a:spcPts val="0"/>
              </a:spcAft>
              <a:buClrTx/>
              <a:buSzTx/>
            </a:pPr>
            <a:endParaRPr lang="en-AU" dirty="0"/>
          </a:p>
        </p:txBody>
      </p:sp>
    </p:spTree>
    <p:extLst>
      <p:ext uri="{BB962C8B-B14F-4D97-AF65-F5344CB8AC3E}">
        <p14:creationId xmlns:p14="http://schemas.microsoft.com/office/powerpoint/2010/main" val="7895866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04150" y="288272"/>
            <a:ext cx="4307395" cy="738095"/>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704150" y="1324553"/>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and describe the characteristic attributes of the different types of virtualization (Language, Operating System and Hardware).</a:t>
            </a:r>
          </a:p>
          <a:p>
            <a:pPr marL="0" indent="0" fontAlgn="auto">
              <a:spcAft>
                <a:spcPts val="0"/>
              </a:spcAft>
              <a:buClrTx/>
              <a:buSzTx/>
              <a:buNone/>
            </a:pPr>
            <a:endParaRPr lang="en-US" sz="2200" dirty="0"/>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704149" y="1810139"/>
            <a:ext cx="11052421" cy="406814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i="0" dirty="0">
                <a:effectLst/>
              </a:rPr>
              <a:t>Language virtualization</a:t>
            </a:r>
            <a:r>
              <a:rPr lang="en-US" sz="2200" i="0" dirty="0">
                <a:effectLst/>
              </a:rPr>
              <a:t>: </a:t>
            </a:r>
            <a:r>
              <a:rPr lang="en-US" sz="2200" dirty="0"/>
              <a:t>provides </a:t>
            </a:r>
            <a:r>
              <a:rPr lang="en-AU" sz="2200" dirty="0"/>
              <a:t>a virtual runtime environment such as JVM that </a:t>
            </a:r>
            <a:r>
              <a:rPr lang="en-US" sz="2200" dirty="0"/>
              <a:t>allows </a:t>
            </a:r>
            <a:r>
              <a:rPr lang="en-US" sz="2200" i="0" dirty="0">
                <a:effectLst/>
              </a:rPr>
              <a:t>code written in a specific programming language such as Java to execute.</a:t>
            </a:r>
          </a:p>
          <a:p>
            <a:pPr lvl="1" fontAlgn="auto">
              <a:spcAft>
                <a:spcPts val="0"/>
              </a:spcAft>
              <a:buClrTx/>
              <a:buSzTx/>
            </a:pPr>
            <a:r>
              <a:rPr lang="en-US" sz="2200" dirty="0"/>
              <a:t>Cross-OS: code can be executed across different OSes without modification.</a:t>
            </a:r>
          </a:p>
          <a:p>
            <a:pPr fontAlgn="auto">
              <a:spcAft>
                <a:spcPts val="0"/>
              </a:spcAft>
              <a:buClrTx/>
              <a:buSzTx/>
            </a:pPr>
            <a:r>
              <a:rPr lang="en-US" sz="2200" dirty="0"/>
              <a:t>[2 marks] </a:t>
            </a:r>
            <a:r>
              <a:rPr lang="en-AU" sz="2200" i="0" dirty="0">
                <a:effectLst/>
              </a:rPr>
              <a:t>Operating system virtualization</a:t>
            </a:r>
            <a:r>
              <a:rPr lang="en-US" sz="2200" dirty="0"/>
              <a:t>:</a:t>
            </a:r>
          </a:p>
          <a:p>
            <a:pPr fontAlgn="auto">
              <a:spcAft>
                <a:spcPts val="0"/>
              </a:spcAft>
              <a:buClrTx/>
              <a:buSzTx/>
            </a:pPr>
            <a:r>
              <a:rPr lang="en-US" sz="2200" dirty="0"/>
              <a:t> [2 marks] </a:t>
            </a:r>
            <a:r>
              <a:rPr lang="en-AU" sz="2200" i="0" dirty="0">
                <a:effectLst/>
              </a:rPr>
              <a:t>Hardware virtualization</a:t>
            </a:r>
            <a:r>
              <a:rPr lang="en-AU" sz="2200" dirty="0">
                <a:solidFill>
                  <a:srgbClr val="374151"/>
                </a:solidFill>
              </a:rPr>
              <a:t>:</a:t>
            </a:r>
            <a:endParaRPr lang="en-US" sz="2200" dirty="0"/>
          </a:p>
          <a:p>
            <a:pPr fontAlgn="auto">
              <a:spcAft>
                <a:spcPts val="0"/>
              </a:spcAft>
              <a:buClrTx/>
              <a:buSzTx/>
            </a:pPr>
            <a:endParaRPr lang="en-AU" dirty="0"/>
          </a:p>
        </p:txBody>
      </p:sp>
    </p:spTree>
    <p:extLst>
      <p:ext uri="{BB962C8B-B14F-4D97-AF65-F5344CB8AC3E}">
        <p14:creationId xmlns:p14="http://schemas.microsoft.com/office/powerpoint/2010/main" val="14799185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2074" y="288272"/>
            <a:ext cx="4307395" cy="676201"/>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352074" y="1026367"/>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and describe the characteristic attributes of the different types of virtualization (Language, Operating System and Hardware).</a:t>
            </a:r>
          </a:p>
          <a:p>
            <a:pPr marL="0" indent="0" fontAlgn="auto">
              <a:spcAft>
                <a:spcPts val="0"/>
              </a:spcAft>
              <a:buClrTx/>
              <a:buSzTx/>
              <a:buNone/>
            </a:pPr>
            <a:endParaRPr lang="en-US" sz="2200" dirty="0"/>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352075" y="1684928"/>
            <a:ext cx="11487851" cy="4026781"/>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b="1" i="0" dirty="0">
                <a:effectLst/>
              </a:rPr>
              <a:t>Language virtualization</a:t>
            </a:r>
            <a:r>
              <a:rPr lang="en-US" sz="2200" i="0" dirty="0">
                <a:effectLst/>
              </a:rPr>
              <a:t>: </a:t>
            </a:r>
            <a:r>
              <a:rPr lang="en-US" sz="2200" dirty="0"/>
              <a:t>provides </a:t>
            </a:r>
            <a:r>
              <a:rPr lang="en-AU" sz="2200" dirty="0"/>
              <a:t>a virtual runtime environment (e.g., JVM) that </a:t>
            </a:r>
            <a:r>
              <a:rPr lang="en-US" sz="2200" dirty="0"/>
              <a:t>allows </a:t>
            </a:r>
            <a:r>
              <a:rPr lang="en-US" sz="2200" i="0" dirty="0">
                <a:effectLst/>
              </a:rPr>
              <a:t>code written in a specific programming language (e.g., Java) to execute.</a:t>
            </a:r>
          </a:p>
          <a:p>
            <a:pPr lvl="1" fontAlgn="auto">
              <a:spcAft>
                <a:spcPts val="0"/>
              </a:spcAft>
              <a:buClrTx/>
              <a:buSzTx/>
            </a:pPr>
            <a:r>
              <a:rPr lang="en-US" sz="2200" dirty="0"/>
              <a:t>Cross-OS: code can be executed in a virtual runtime environment across different OSes without modification.</a:t>
            </a:r>
          </a:p>
          <a:p>
            <a:pPr fontAlgn="auto">
              <a:spcAft>
                <a:spcPts val="0"/>
              </a:spcAft>
              <a:buClrTx/>
              <a:buSzTx/>
            </a:pPr>
            <a:r>
              <a:rPr lang="en-US" sz="2200" dirty="0"/>
              <a:t>[2 marks] </a:t>
            </a:r>
            <a:r>
              <a:rPr lang="en-AU" sz="2200" b="1" i="0" dirty="0">
                <a:effectLst/>
              </a:rPr>
              <a:t>Operating system virtualization</a:t>
            </a:r>
            <a:r>
              <a:rPr lang="en-US" sz="2200" dirty="0"/>
              <a:t>: allows multiple user-space instances (e.g., docker containers) within a single operating-system kernel (e.g., Linux kernel).</a:t>
            </a:r>
          </a:p>
          <a:p>
            <a:pPr lvl="1" fontAlgn="auto">
              <a:spcAft>
                <a:spcPts val="0"/>
              </a:spcAft>
              <a:buClrTx/>
              <a:buSzTx/>
            </a:pPr>
            <a:r>
              <a:rPr lang="en-US" sz="2200" dirty="0"/>
              <a:t>Limited Isolation: instances share the host OS kernel, which means a vulnerability in the kernel could affect all instances.</a:t>
            </a:r>
          </a:p>
          <a:p>
            <a:pPr fontAlgn="auto">
              <a:spcAft>
                <a:spcPts val="0"/>
              </a:spcAft>
              <a:buClrTx/>
              <a:buSzTx/>
            </a:pPr>
            <a:r>
              <a:rPr lang="en-US" sz="2200" dirty="0"/>
              <a:t>[2 marks] </a:t>
            </a:r>
            <a:r>
              <a:rPr lang="en-AU" sz="2200" b="1" dirty="0"/>
              <a:t>Hardware virtualiz</a:t>
            </a:r>
            <a:r>
              <a:rPr lang="en-AU" sz="2200" b="1" i="0" dirty="0">
                <a:effectLst/>
              </a:rPr>
              <a:t>ation</a:t>
            </a:r>
            <a:r>
              <a:rPr lang="en-AU" sz="2200" dirty="0">
                <a:solidFill>
                  <a:srgbClr val="374151"/>
                </a:solidFill>
              </a:rPr>
              <a:t>:</a:t>
            </a:r>
            <a:endParaRPr lang="en-US" sz="2200" dirty="0"/>
          </a:p>
          <a:p>
            <a:pPr fontAlgn="auto">
              <a:spcAft>
                <a:spcPts val="0"/>
              </a:spcAft>
              <a:buClrTx/>
              <a:buSzTx/>
            </a:pPr>
            <a:endParaRPr lang="en-AU" dirty="0"/>
          </a:p>
        </p:txBody>
      </p:sp>
    </p:spTree>
    <p:extLst>
      <p:ext uri="{BB962C8B-B14F-4D97-AF65-F5344CB8AC3E}">
        <p14:creationId xmlns:p14="http://schemas.microsoft.com/office/powerpoint/2010/main" val="1079358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408474"/>
            <a:ext cx="5398478" cy="654783"/>
          </a:xfrm>
        </p:spPr>
        <p:txBody>
          <a:bodyPr>
            <a:normAutofit/>
          </a:bodyPr>
          <a:lstStyle/>
          <a:p>
            <a:r>
              <a:rPr lang="en-US" sz="3200" b="1" dirty="0">
                <a:ea typeface="ＭＳ Ｐゴシック" charset="0"/>
                <a:cs typeface="Arial" charset="0"/>
              </a:rPr>
              <a:t>What is a process?</a:t>
            </a:r>
          </a:p>
        </p:txBody>
      </p:sp>
      <p:sp>
        <p:nvSpPr>
          <p:cNvPr id="5" name="内容占位符 2">
            <a:extLst>
              <a:ext uri="{FF2B5EF4-FFF2-40B4-BE49-F238E27FC236}">
                <a16:creationId xmlns:a16="http://schemas.microsoft.com/office/drawing/2014/main" id="{5C64D635-E168-4B5C-B387-9F86ED39BEE1}"/>
              </a:ext>
            </a:extLst>
          </p:cNvPr>
          <p:cNvSpPr>
            <a:spLocks noGrp="1"/>
          </p:cNvSpPr>
          <p:nvPr>
            <p:ph idx="1"/>
          </p:nvPr>
        </p:nvSpPr>
        <p:spPr>
          <a:xfrm>
            <a:off x="838200" y="1300940"/>
            <a:ext cx="10515600" cy="2128060"/>
          </a:xfrm>
        </p:spPr>
        <p:txBody>
          <a:bodyPr>
            <a:normAutofit/>
          </a:bodyPr>
          <a:lstStyle/>
          <a:p>
            <a:r>
              <a:rPr lang="en-US" sz="2400" dirty="0"/>
              <a:t>A process is a program that is executed</a:t>
            </a:r>
          </a:p>
          <a:p>
            <a:r>
              <a:rPr lang="en-US" sz="2400" dirty="0"/>
              <a:t>It is a basic unit of execution in an OS.</a:t>
            </a:r>
          </a:p>
          <a:p>
            <a:r>
              <a:rPr lang="en-US" sz="2400" dirty="0"/>
              <a:t>At a minimum, process execution requires </a:t>
            </a:r>
            <a:r>
              <a:rPr lang="en-US" sz="2400" dirty="0">
                <a:solidFill>
                  <a:srgbClr val="FF0000"/>
                </a:solidFill>
              </a:rPr>
              <a:t>CPU and memory without I/O devices.</a:t>
            </a:r>
          </a:p>
        </p:txBody>
      </p:sp>
      <p:sp>
        <p:nvSpPr>
          <p:cNvPr id="4" name="Title 3">
            <a:extLst>
              <a:ext uri="{FF2B5EF4-FFF2-40B4-BE49-F238E27FC236}">
                <a16:creationId xmlns:a16="http://schemas.microsoft.com/office/drawing/2014/main" id="{B47332FC-B8A9-45E8-9953-80DD1683649B}"/>
              </a:ext>
            </a:extLst>
          </p:cNvPr>
          <p:cNvSpPr txBox="1">
            <a:spLocks/>
          </p:cNvSpPr>
          <p:nvPr/>
        </p:nvSpPr>
        <p:spPr>
          <a:xfrm>
            <a:off x="838200" y="3429000"/>
            <a:ext cx="6136758" cy="6547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auto">
              <a:spcAft>
                <a:spcPts val="0"/>
              </a:spcAft>
              <a:buClrTx/>
              <a:buSzTx/>
              <a:buFontTx/>
            </a:pPr>
            <a:r>
              <a:rPr lang="en-US" sz="3200" b="1" dirty="0">
                <a:ea typeface="ＭＳ Ｐゴシック" charset="0"/>
                <a:cs typeface="Arial" charset="0"/>
              </a:rPr>
              <a:t>Process scheduling (time-sharing)</a:t>
            </a:r>
          </a:p>
        </p:txBody>
      </p:sp>
      <p:sp>
        <p:nvSpPr>
          <p:cNvPr id="6" name="Content Placeholder 2">
            <a:extLst>
              <a:ext uri="{FF2B5EF4-FFF2-40B4-BE49-F238E27FC236}">
                <a16:creationId xmlns:a16="http://schemas.microsoft.com/office/drawing/2014/main" id="{61DB0C86-17F7-49BD-8E89-E3A8A651A66E}"/>
              </a:ext>
            </a:extLst>
          </p:cNvPr>
          <p:cNvSpPr txBox="1">
            <a:spLocks/>
          </p:cNvSpPr>
          <p:nvPr/>
        </p:nvSpPr>
        <p:spPr>
          <a:xfrm>
            <a:off x="838200" y="4036174"/>
            <a:ext cx="10515600" cy="1074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400" dirty="0"/>
              <a:t>Each process is scheduled and executed within their time share.</a:t>
            </a:r>
          </a:p>
          <a:p>
            <a:pPr fontAlgn="auto">
              <a:spcAft>
                <a:spcPts val="0"/>
              </a:spcAft>
              <a:buClrTx/>
              <a:buSzTx/>
            </a:pPr>
            <a:r>
              <a:rPr lang="en-US" sz="2400" dirty="0"/>
              <a:t>The number of processes can be much larger than that of the CPUs. </a:t>
            </a:r>
          </a:p>
          <a:p>
            <a:pPr fontAlgn="auto">
              <a:spcAft>
                <a:spcPts val="0"/>
              </a:spcAft>
              <a:buClrTx/>
              <a:buSzTx/>
            </a:pPr>
            <a:endParaRPr lang="en-US" sz="2400" dirty="0"/>
          </a:p>
        </p:txBody>
      </p:sp>
    </p:spTree>
    <p:extLst>
      <p:ext uri="{BB962C8B-B14F-4D97-AF65-F5344CB8AC3E}">
        <p14:creationId xmlns:p14="http://schemas.microsoft.com/office/powerpoint/2010/main" val="28479113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2074" y="288272"/>
            <a:ext cx="4307395" cy="676201"/>
          </a:xfrm>
        </p:spPr>
        <p:txBody>
          <a:bodyPr>
            <a:normAutofit/>
          </a:bodyPr>
          <a:lstStyle/>
          <a:p>
            <a:r>
              <a:rPr lang="en-AU" sz="3200" b="1" dirty="0"/>
              <a:t>Practice Questions</a:t>
            </a:r>
          </a:p>
        </p:txBody>
      </p:sp>
      <p:sp>
        <p:nvSpPr>
          <p:cNvPr id="7" name="Content Placeholder 1">
            <a:extLst>
              <a:ext uri="{FF2B5EF4-FFF2-40B4-BE49-F238E27FC236}">
                <a16:creationId xmlns:a16="http://schemas.microsoft.com/office/drawing/2014/main" id="{85F180D1-C7EF-4A34-96CA-73A86A26F467}"/>
              </a:ext>
            </a:extLst>
          </p:cNvPr>
          <p:cNvSpPr txBox="1">
            <a:spLocks/>
          </p:cNvSpPr>
          <p:nvPr/>
        </p:nvSpPr>
        <p:spPr>
          <a:xfrm>
            <a:off x="176038" y="1202213"/>
            <a:ext cx="10268650" cy="131712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spcAft>
                <a:spcPts val="0"/>
              </a:spcAft>
              <a:buClrTx/>
              <a:buSzTx/>
            </a:pPr>
            <a:r>
              <a:rPr lang="en-AU" sz="2200" dirty="0"/>
              <a:t>[7 marks] Q1: </a:t>
            </a:r>
            <a:r>
              <a:rPr lang="en-US" sz="2200" dirty="0"/>
              <a:t>Describe what virtualization is and describe the characteristic attributes of the different types of virtualization (Language, Operating System and Hardware).</a:t>
            </a:r>
          </a:p>
          <a:p>
            <a:pPr marL="0" indent="0" fontAlgn="auto">
              <a:spcAft>
                <a:spcPts val="0"/>
              </a:spcAft>
              <a:buClrTx/>
              <a:buSzTx/>
              <a:buNone/>
            </a:pPr>
            <a:endParaRPr lang="en-US" sz="2200" dirty="0"/>
          </a:p>
        </p:txBody>
      </p:sp>
      <p:sp>
        <p:nvSpPr>
          <p:cNvPr id="5" name="Content Placeholder 1">
            <a:extLst>
              <a:ext uri="{FF2B5EF4-FFF2-40B4-BE49-F238E27FC236}">
                <a16:creationId xmlns:a16="http://schemas.microsoft.com/office/drawing/2014/main" id="{5CC002E6-A581-402E-86A7-88FDF1E0F20F}"/>
              </a:ext>
            </a:extLst>
          </p:cNvPr>
          <p:cNvSpPr txBox="1">
            <a:spLocks/>
          </p:cNvSpPr>
          <p:nvPr/>
        </p:nvSpPr>
        <p:spPr>
          <a:xfrm>
            <a:off x="176038" y="1684928"/>
            <a:ext cx="11839924" cy="4540026"/>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spcAft>
                <a:spcPts val="0"/>
              </a:spcAft>
              <a:buClrTx/>
              <a:buSzTx/>
              <a:buNone/>
            </a:pPr>
            <a:endParaRPr lang="en-AU" sz="2200" dirty="0"/>
          </a:p>
          <a:p>
            <a:pPr fontAlgn="auto">
              <a:spcAft>
                <a:spcPts val="0"/>
              </a:spcAft>
              <a:buClrTx/>
              <a:buSzTx/>
            </a:pPr>
            <a:r>
              <a:rPr lang="en-US" sz="2200" dirty="0"/>
              <a:t>[1 mark] Virtualization is a technology that allows multiple virtual instances of resources (e.g., operating systems) to run on a single physical machine.</a:t>
            </a:r>
          </a:p>
          <a:p>
            <a:pPr fontAlgn="auto">
              <a:spcAft>
                <a:spcPts val="0"/>
              </a:spcAft>
              <a:buClrTx/>
              <a:buSzTx/>
            </a:pPr>
            <a:r>
              <a:rPr lang="en-US" sz="2200" dirty="0"/>
              <a:t>[2 marks] </a:t>
            </a:r>
            <a:r>
              <a:rPr lang="en-AU" sz="2200" b="1" i="0" dirty="0">
                <a:effectLst/>
              </a:rPr>
              <a:t>Language virtualization</a:t>
            </a:r>
            <a:r>
              <a:rPr lang="en-US" sz="2200" i="0" dirty="0">
                <a:effectLst/>
              </a:rPr>
              <a:t>: </a:t>
            </a:r>
            <a:r>
              <a:rPr lang="en-US" sz="2200" dirty="0"/>
              <a:t>provides </a:t>
            </a:r>
            <a:r>
              <a:rPr lang="en-AU" sz="2200" dirty="0"/>
              <a:t>a virtual runtime environment (e.g., JVM) that </a:t>
            </a:r>
            <a:r>
              <a:rPr lang="en-US" sz="2200" dirty="0"/>
              <a:t>allows </a:t>
            </a:r>
            <a:r>
              <a:rPr lang="en-US" sz="2200" i="0" dirty="0">
                <a:effectLst/>
              </a:rPr>
              <a:t>code written in a specific programming language (e.g., Java) to execute.</a:t>
            </a:r>
          </a:p>
          <a:p>
            <a:pPr lvl="1" fontAlgn="auto">
              <a:spcAft>
                <a:spcPts val="0"/>
              </a:spcAft>
              <a:buClrTx/>
              <a:buSzTx/>
            </a:pPr>
            <a:r>
              <a:rPr lang="en-US" sz="2200" dirty="0"/>
              <a:t>Cross-OS: code can be executed in a runtime environment across OSes without modification.</a:t>
            </a:r>
          </a:p>
          <a:p>
            <a:pPr fontAlgn="auto">
              <a:spcAft>
                <a:spcPts val="0"/>
              </a:spcAft>
              <a:buClrTx/>
              <a:buSzTx/>
            </a:pPr>
            <a:r>
              <a:rPr lang="en-US" sz="2200" dirty="0"/>
              <a:t>[2 marks] </a:t>
            </a:r>
            <a:r>
              <a:rPr lang="en-AU" sz="2200" b="1" i="0" dirty="0">
                <a:effectLst/>
              </a:rPr>
              <a:t>Operating system virtualization</a:t>
            </a:r>
            <a:r>
              <a:rPr lang="en-US" sz="2200" dirty="0"/>
              <a:t>: allows multiple user-space instances (e.g., docker containers) within a single operating-system kernel (e.g., Linux kernel).</a:t>
            </a:r>
          </a:p>
          <a:p>
            <a:pPr lvl="1" fontAlgn="auto">
              <a:spcAft>
                <a:spcPts val="0"/>
              </a:spcAft>
              <a:buClrTx/>
              <a:buSzTx/>
            </a:pPr>
            <a:r>
              <a:rPr lang="en-US" sz="2200" dirty="0"/>
              <a:t>Limited Isolation: instances share the host OS kernel, which means a vulnerability in the kernel could affect all instances.</a:t>
            </a:r>
          </a:p>
          <a:p>
            <a:pPr fontAlgn="auto">
              <a:spcAft>
                <a:spcPts val="0"/>
              </a:spcAft>
              <a:buClrTx/>
              <a:buSzTx/>
            </a:pPr>
            <a:r>
              <a:rPr lang="en-US" sz="2200" dirty="0"/>
              <a:t>[2 marks] </a:t>
            </a:r>
            <a:r>
              <a:rPr lang="en-AU" sz="2200" b="1" dirty="0"/>
              <a:t>Hardware virtualiz</a:t>
            </a:r>
            <a:r>
              <a:rPr lang="en-AU" sz="2200" b="1" i="0" dirty="0">
                <a:effectLst/>
              </a:rPr>
              <a:t>ation</a:t>
            </a:r>
            <a:r>
              <a:rPr lang="en-AU" sz="2200" dirty="0">
                <a:solidFill>
                  <a:srgbClr val="374151"/>
                </a:solidFill>
              </a:rPr>
              <a:t>: </a:t>
            </a:r>
            <a:r>
              <a:rPr lang="en-US" sz="2200" dirty="0"/>
              <a:t>creates multiple virtual machines sharing a single physical server.</a:t>
            </a:r>
          </a:p>
          <a:p>
            <a:pPr lvl="1" fontAlgn="auto">
              <a:spcAft>
                <a:spcPts val="0"/>
              </a:spcAft>
              <a:buClrTx/>
              <a:buSzTx/>
            </a:pPr>
            <a:r>
              <a:rPr lang="en-US" sz="2200" dirty="0"/>
              <a:t>VM Snapshots: allows saving the current state of a VM</a:t>
            </a:r>
          </a:p>
          <a:p>
            <a:pPr lvl="1" fontAlgn="auto">
              <a:spcAft>
                <a:spcPts val="0"/>
              </a:spcAft>
              <a:buClrTx/>
              <a:buSzTx/>
            </a:pPr>
            <a:r>
              <a:rPr lang="en-US" sz="2200" dirty="0"/>
              <a:t>Live VM Migration: enables moving runtime VMs between physical hosts seamlessly. </a:t>
            </a:r>
          </a:p>
          <a:p>
            <a:pPr fontAlgn="auto">
              <a:spcAft>
                <a:spcPts val="0"/>
              </a:spcAft>
              <a:buClrTx/>
              <a:buSzTx/>
            </a:pPr>
            <a:endParaRPr lang="en-AU" dirty="0"/>
          </a:p>
        </p:txBody>
      </p:sp>
    </p:spTree>
    <p:extLst>
      <p:ext uri="{BB962C8B-B14F-4D97-AF65-F5344CB8AC3E}">
        <p14:creationId xmlns:p14="http://schemas.microsoft.com/office/powerpoint/2010/main" val="1367102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EE430A9-A464-4671-ABCD-8797CB531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8573" y="1196670"/>
            <a:ext cx="9134854" cy="4464660"/>
          </a:xfrm>
          <a:prstGeom prst="rect">
            <a:avLst/>
          </a:prstGeom>
        </p:spPr>
      </p:pic>
      <p:sp>
        <p:nvSpPr>
          <p:cNvPr id="10" name="Title 3">
            <a:extLst>
              <a:ext uri="{FF2B5EF4-FFF2-40B4-BE49-F238E27FC236}">
                <a16:creationId xmlns:a16="http://schemas.microsoft.com/office/drawing/2014/main" id="{3B1DCC51-8A7B-4F8A-9ECE-7F45CDBD8A6F}"/>
              </a:ext>
            </a:extLst>
          </p:cNvPr>
          <p:cNvSpPr>
            <a:spLocks noGrp="1"/>
          </p:cNvSpPr>
          <p:nvPr>
            <p:ph type="title"/>
          </p:nvPr>
        </p:nvSpPr>
        <p:spPr>
          <a:xfrm>
            <a:off x="697522" y="259618"/>
            <a:ext cx="5398478" cy="654783"/>
          </a:xfrm>
        </p:spPr>
        <p:txBody>
          <a:bodyPr>
            <a:normAutofit/>
          </a:bodyPr>
          <a:lstStyle/>
          <a:p>
            <a:r>
              <a:rPr lang="en-US" sz="3200" b="1" dirty="0">
                <a:ea typeface="ＭＳ Ｐゴシック" charset="0"/>
                <a:cs typeface="Arial" charset="0"/>
              </a:rPr>
              <a:t>Process scheduling</a:t>
            </a:r>
          </a:p>
        </p:txBody>
      </p:sp>
      <p:sp>
        <p:nvSpPr>
          <p:cNvPr id="12" name="TextBox 11">
            <a:extLst>
              <a:ext uri="{FF2B5EF4-FFF2-40B4-BE49-F238E27FC236}">
                <a16:creationId xmlns:a16="http://schemas.microsoft.com/office/drawing/2014/main" id="{E859B2FF-8B11-417C-93E2-E833D8538B45}"/>
              </a:ext>
            </a:extLst>
          </p:cNvPr>
          <p:cNvSpPr txBox="1"/>
          <p:nvPr/>
        </p:nvSpPr>
        <p:spPr>
          <a:xfrm>
            <a:off x="6579637" y="6559068"/>
            <a:ext cx="5631024" cy="261610"/>
          </a:xfrm>
          <a:prstGeom prst="rect">
            <a:avLst/>
          </a:prstGeom>
          <a:noFill/>
        </p:spPr>
        <p:txBody>
          <a:bodyPr wrap="square">
            <a:spAutoFit/>
          </a:bodyPr>
          <a:lstStyle/>
          <a:p>
            <a:r>
              <a:rPr lang="en-AU" sz="1100" dirty="0"/>
              <a:t>https://www.tutorialandexample.com/process-scheduling-in-operating-system</a:t>
            </a:r>
          </a:p>
        </p:txBody>
      </p:sp>
    </p:spTree>
    <p:extLst>
      <p:ext uri="{BB962C8B-B14F-4D97-AF65-F5344CB8AC3E}">
        <p14:creationId xmlns:p14="http://schemas.microsoft.com/office/powerpoint/2010/main" val="3579920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9F219FC-224B-4519-8A04-67DAE79A77CE}"/>
              </a:ext>
            </a:extLst>
          </p:cNvPr>
          <p:cNvSpPr>
            <a:spLocks noGrp="1"/>
          </p:cNvSpPr>
          <p:nvPr>
            <p:ph type="title"/>
          </p:nvPr>
        </p:nvSpPr>
        <p:spPr>
          <a:xfrm>
            <a:off x="671656" y="248312"/>
            <a:ext cx="3939255" cy="695272"/>
          </a:xfrm>
        </p:spPr>
        <p:txBody>
          <a:bodyPr>
            <a:normAutofit/>
          </a:bodyPr>
          <a:lstStyle/>
          <a:p>
            <a:r>
              <a:rPr lang="en-AU" sz="3200" b="1" i="0" dirty="0">
                <a:solidFill>
                  <a:srgbClr val="000000"/>
                </a:solidFill>
                <a:effectLst/>
              </a:rPr>
              <a:t>Virtual memory</a:t>
            </a:r>
            <a:endParaRPr lang="en-US" sz="3200" b="1" dirty="0"/>
          </a:p>
        </p:txBody>
      </p:sp>
      <p:sp>
        <p:nvSpPr>
          <p:cNvPr id="5" name="TextBox 4">
            <a:extLst>
              <a:ext uri="{FF2B5EF4-FFF2-40B4-BE49-F238E27FC236}">
                <a16:creationId xmlns:a16="http://schemas.microsoft.com/office/drawing/2014/main" id="{38498287-E592-49CB-B474-5B2EEB60327D}"/>
              </a:ext>
            </a:extLst>
          </p:cNvPr>
          <p:cNvSpPr txBox="1"/>
          <p:nvPr/>
        </p:nvSpPr>
        <p:spPr>
          <a:xfrm>
            <a:off x="6742063" y="6555750"/>
            <a:ext cx="5449937" cy="261610"/>
          </a:xfrm>
          <a:prstGeom prst="rect">
            <a:avLst/>
          </a:prstGeom>
          <a:noFill/>
        </p:spPr>
        <p:txBody>
          <a:bodyPr wrap="square">
            <a:spAutoFit/>
          </a:bodyPr>
          <a:lstStyle/>
          <a:p>
            <a:r>
              <a:rPr lang="en-AU" sz="1100" dirty="0">
                <a:latin typeface="+mn-lt"/>
              </a:rPr>
              <a:t>https://www.cs.uic.edu/~jbell/CourseNotes/OperatingSystems/9_VirtualMemory.html</a:t>
            </a:r>
          </a:p>
        </p:txBody>
      </p:sp>
      <p:pic>
        <p:nvPicPr>
          <p:cNvPr id="4" name="Picture 3">
            <a:extLst>
              <a:ext uri="{FF2B5EF4-FFF2-40B4-BE49-F238E27FC236}">
                <a16:creationId xmlns:a16="http://schemas.microsoft.com/office/drawing/2014/main" id="{9FA00621-4DE9-4DDF-A826-C0BA6490A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1283" y="1159535"/>
            <a:ext cx="6976750" cy="4832703"/>
          </a:xfrm>
          <a:prstGeom prst="rect">
            <a:avLst/>
          </a:prstGeom>
        </p:spPr>
      </p:pic>
    </p:spTree>
    <p:extLst>
      <p:ext uri="{BB962C8B-B14F-4D97-AF65-F5344CB8AC3E}">
        <p14:creationId xmlns:p14="http://schemas.microsoft.com/office/powerpoint/2010/main" val="1571249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a:extLst>
              <a:ext uri="{FF2B5EF4-FFF2-40B4-BE49-F238E27FC236}">
                <a16:creationId xmlns:a16="http://schemas.microsoft.com/office/drawing/2014/main" id="{B8650372-64DD-4B96-B6EA-0A9DECC71852}"/>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(e.g., Linux, Windows or MacOS), the OS uses a set of page tables to map virtual memory within a process to their corresponding physical memory in main memory. </a:t>
            </a:r>
          </a:p>
        </p:txBody>
      </p:sp>
      <p:pic>
        <p:nvPicPr>
          <p:cNvPr id="5" name="Picture 4">
            <a:extLst>
              <a:ext uri="{FF2B5EF4-FFF2-40B4-BE49-F238E27FC236}">
                <a16:creationId xmlns:a16="http://schemas.microsoft.com/office/drawing/2014/main" id="{33D39295-BD97-4C98-8054-8F905F619C24}"/>
              </a:ext>
            </a:extLst>
          </p:cNvPr>
          <p:cNvPicPr>
            <a:picLocks noChangeAspect="1"/>
          </p:cNvPicPr>
          <p:nvPr/>
        </p:nvPicPr>
        <p:blipFill>
          <a:blip r:embed="rId3"/>
          <a:stretch>
            <a:fillRect/>
          </a:stretch>
        </p:blipFill>
        <p:spPr>
          <a:xfrm>
            <a:off x="2914206" y="2298268"/>
            <a:ext cx="6363588" cy="2762636"/>
          </a:xfrm>
          <a:prstGeom prst="rect">
            <a:avLst/>
          </a:prstGeom>
        </p:spPr>
      </p:pic>
      <p:sp>
        <p:nvSpPr>
          <p:cNvPr id="7" name="TextBox 6">
            <a:extLst>
              <a:ext uri="{FF2B5EF4-FFF2-40B4-BE49-F238E27FC236}">
                <a16:creationId xmlns:a16="http://schemas.microsoft.com/office/drawing/2014/main" id="{0F4D6D34-C283-4FB1-891E-EB6D95C3D486}"/>
              </a:ext>
            </a:extLst>
          </p:cNvPr>
          <p:cNvSpPr txBox="1"/>
          <p:nvPr/>
        </p:nvSpPr>
        <p:spPr>
          <a:xfrm>
            <a:off x="5330462" y="6540794"/>
            <a:ext cx="7242537" cy="261610"/>
          </a:xfrm>
          <a:prstGeom prst="rect">
            <a:avLst/>
          </a:prstGeom>
          <a:noFill/>
        </p:spPr>
        <p:txBody>
          <a:bodyPr wrap="square">
            <a:spAutoFit/>
          </a:bodyPr>
          <a:lstStyle/>
          <a:p>
            <a:r>
              <a:rPr lang="en-AU" sz="1100" dirty="0">
                <a:latin typeface="+mn-lt"/>
              </a:rPr>
              <a:t>https://www.alibabacloud.com/blog/a-tribute-to-hackers-the-way-to-explore-memory-virtualization_599058</a:t>
            </a:r>
          </a:p>
        </p:txBody>
      </p:sp>
      <p:sp>
        <p:nvSpPr>
          <p:cNvPr id="8" name="Title 1">
            <a:extLst>
              <a:ext uri="{FF2B5EF4-FFF2-40B4-BE49-F238E27FC236}">
                <a16:creationId xmlns:a16="http://schemas.microsoft.com/office/drawing/2014/main" id="{A0B3A1CE-557E-4BC0-8C07-B25797F16135}"/>
              </a:ext>
            </a:extLst>
          </p:cNvPr>
          <p:cNvSpPr>
            <a:spLocks noGrp="1"/>
          </p:cNvSpPr>
          <p:nvPr>
            <p:ph type="title"/>
          </p:nvPr>
        </p:nvSpPr>
        <p:spPr>
          <a:xfrm>
            <a:off x="712597" y="55596"/>
            <a:ext cx="5057339" cy="717847"/>
          </a:xfrm>
        </p:spPr>
        <p:txBody>
          <a:bodyPr>
            <a:normAutofit/>
          </a:bodyPr>
          <a:lstStyle/>
          <a:p>
            <a:r>
              <a:rPr lang="en-AU" sz="3200" b="1" i="0" dirty="0">
                <a:solidFill>
                  <a:srgbClr val="000000"/>
                </a:solidFill>
                <a:effectLst/>
              </a:rPr>
              <a:t>Virtual memory</a:t>
            </a:r>
            <a:endParaRPr lang="en-US" sz="3200" b="1" dirty="0"/>
          </a:p>
        </p:txBody>
      </p:sp>
      <p:sp>
        <p:nvSpPr>
          <p:cNvPr id="6" name="内容占位符 2">
            <a:extLst>
              <a:ext uri="{FF2B5EF4-FFF2-40B4-BE49-F238E27FC236}">
                <a16:creationId xmlns:a16="http://schemas.microsoft.com/office/drawing/2014/main" id="{B41B9635-F467-4301-99BC-4A1116FF3559}"/>
              </a:ext>
            </a:extLst>
          </p:cNvPr>
          <p:cNvSpPr txBox="1">
            <a:spLocks/>
          </p:cNvSpPr>
          <p:nvPr/>
        </p:nvSpPr>
        <p:spPr>
          <a:xfrm>
            <a:off x="1009650" y="5357922"/>
            <a:ext cx="10648950" cy="88585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fontAlgn="auto">
              <a:spcAft>
                <a:spcPts val="0"/>
              </a:spcAft>
              <a:buClrTx/>
              <a:buSzTx/>
            </a:pPr>
            <a:r>
              <a:rPr lang="en-US" sz="2200" dirty="0"/>
              <a:t>VA refers to virtual address, pointing to a memory cell in a virtual page.</a:t>
            </a:r>
          </a:p>
          <a:p>
            <a:pPr lvl="1" fontAlgn="auto">
              <a:spcAft>
                <a:spcPts val="0"/>
              </a:spcAft>
              <a:buClrTx/>
              <a:buSzTx/>
            </a:pPr>
            <a:r>
              <a:rPr lang="en-US" sz="2200" dirty="0"/>
              <a:t>PA refers to physical address, pointing to a memory cell in a physical page.  </a:t>
            </a:r>
          </a:p>
        </p:txBody>
      </p:sp>
    </p:spTree>
    <p:extLst>
      <p:ext uri="{BB962C8B-B14F-4D97-AF65-F5344CB8AC3E}">
        <p14:creationId xmlns:p14="http://schemas.microsoft.com/office/powerpoint/2010/main" val="274850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ile:X86 Paging 4K.svg">
            <a:extLst>
              <a:ext uri="{FF2B5EF4-FFF2-40B4-BE49-F238E27FC236}">
                <a16:creationId xmlns:a16="http://schemas.microsoft.com/office/drawing/2014/main" id="{08DFFB48-3E30-48BB-93B0-292D94FB35B5}"/>
              </a:ext>
            </a:extLst>
          </p:cNvPr>
          <p:cNvPicPr>
            <a:picLocks noChangeAspect="1" noChangeArrowheads="1"/>
          </p:cNvPicPr>
          <p:nvPr/>
        </p:nvPicPr>
        <p:blipFill>
          <a:blip r:embed="rId3" cstate="print"/>
          <a:srcRect/>
          <a:stretch>
            <a:fillRect/>
          </a:stretch>
        </p:blipFill>
        <p:spPr bwMode="auto">
          <a:xfrm>
            <a:off x="4878064" y="2306162"/>
            <a:ext cx="5988858" cy="3756528"/>
          </a:xfrm>
          <a:prstGeom prst="rect">
            <a:avLst/>
          </a:prstGeom>
          <a:noFill/>
        </p:spPr>
      </p:pic>
      <p:sp>
        <p:nvSpPr>
          <p:cNvPr id="6" name="内容占位符 2">
            <a:extLst>
              <a:ext uri="{FF2B5EF4-FFF2-40B4-BE49-F238E27FC236}">
                <a16:creationId xmlns:a16="http://schemas.microsoft.com/office/drawing/2014/main" id="{8DD38F98-201D-4DE9-A6B7-9DECB634B6B4}"/>
              </a:ext>
            </a:extLst>
          </p:cNvPr>
          <p:cNvSpPr txBox="1">
            <a:spLocks/>
          </p:cNvSpPr>
          <p:nvPr/>
        </p:nvSpPr>
        <p:spPr>
          <a:xfrm>
            <a:off x="838200" y="2945846"/>
            <a:ext cx="3819939" cy="12385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buClrTx/>
              <a:buSzTx/>
            </a:pPr>
            <a:r>
              <a:rPr lang="en-US" sz="2200" dirty="0"/>
              <a:t>32-bit version of x86, known as IA-32 (Intel Architecture 32-bit), which supports a 32-bit memory address bus</a:t>
            </a:r>
          </a:p>
        </p:txBody>
      </p:sp>
      <p:sp>
        <p:nvSpPr>
          <p:cNvPr id="3" name="Rectangle 1">
            <a:extLst>
              <a:ext uri="{FF2B5EF4-FFF2-40B4-BE49-F238E27FC236}">
                <a16:creationId xmlns:a16="http://schemas.microsoft.com/office/drawing/2014/main" id="{FE9DC655-E0BD-432D-92A4-2F913ABFE690}"/>
              </a:ext>
            </a:extLst>
          </p:cNvPr>
          <p:cNvSpPr>
            <a:spLocks noChangeArrowheads="1"/>
          </p:cNvSpPr>
          <p:nvPr/>
        </p:nvSpPr>
        <p:spPr bwMode="auto">
          <a:xfrm>
            <a:off x="7298872" y="6427113"/>
            <a:ext cx="4893128" cy="43088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200" dirty="0">
                <a:latin typeface="+mn-lt"/>
              </a:rPr>
              <a:t>       </a:t>
            </a:r>
            <a:r>
              <a:rPr lang="en-US" altLang="en-US" sz="1100" dirty="0">
                <a:latin typeface="+mn-lt"/>
              </a:rPr>
              <a:t>https://www.cs.virginia.edu/~bjc8c/class/cs6456-s20/slides/01-intro.pptx </a:t>
            </a:r>
            <a:endParaRPr lang="en-US" altLang="en-US" sz="2200" dirty="0">
              <a:latin typeface="+mn-lt"/>
            </a:endParaRPr>
          </a:p>
        </p:txBody>
      </p:sp>
      <p:sp>
        <p:nvSpPr>
          <p:cNvPr id="9" name="Title 1">
            <a:extLst>
              <a:ext uri="{FF2B5EF4-FFF2-40B4-BE49-F238E27FC236}">
                <a16:creationId xmlns:a16="http://schemas.microsoft.com/office/drawing/2014/main" id="{DB3CEB65-5634-4383-ADFF-D2DBC80E8FF1}"/>
              </a:ext>
            </a:extLst>
          </p:cNvPr>
          <p:cNvSpPr>
            <a:spLocks noGrp="1"/>
          </p:cNvSpPr>
          <p:nvPr>
            <p:ph type="title"/>
          </p:nvPr>
        </p:nvSpPr>
        <p:spPr>
          <a:xfrm>
            <a:off x="671656" y="248311"/>
            <a:ext cx="5057339" cy="717847"/>
          </a:xfrm>
        </p:spPr>
        <p:txBody>
          <a:bodyPr>
            <a:normAutofit/>
          </a:bodyPr>
          <a:lstStyle/>
          <a:p>
            <a:r>
              <a:rPr lang="en-AU" sz="3200" b="1" i="0" dirty="0">
                <a:solidFill>
                  <a:srgbClr val="000000"/>
                </a:solidFill>
                <a:effectLst/>
              </a:rPr>
              <a:t>Virtual memory</a:t>
            </a:r>
            <a:endParaRPr lang="en-US" sz="3200" b="1" dirty="0"/>
          </a:p>
        </p:txBody>
      </p:sp>
      <p:sp>
        <p:nvSpPr>
          <p:cNvPr id="10" name="内容占位符 2">
            <a:extLst>
              <a:ext uri="{FF2B5EF4-FFF2-40B4-BE49-F238E27FC236}">
                <a16:creationId xmlns:a16="http://schemas.microsoft.com/office/drawing/2014/main" id="{C6C7E9C0-D8B5-4B8B-9EDF-4011E10233C7}"/>
              </a:ext>
            </a:extLst>
          </p:cNvPr>
          <p:cNvSpPr>
            <a:spLocks noGrp="1"/>
          </p:cNvSpPr>
          <p:nvPr>
            <p:ph idx="1"/>
          </p:nvPr>
        </p:nvSpPr>
        <p:spPr>
          <a:xfrm>
            <a:off x="838200" y="924129"/>
            <a:ext cx="10515600" cy="1480328"/>
          </a:xfrm>
        </p:spPr>
        <p:txBody>
          <a:bodyPr>
            <a:normAutofit/>
          </a:bodyPr>
          <a:lstStyle/>
          <a:p>
            <a:r>
              <a:rPr lang="en-US" sz="2200" dirty="0"/>
              <a:t>Page table:</a:t>
            </a:r>
          </a:p>
          <a:p>
            <a:pPr lvl="1"/>
            <a:r>
              <a:rPr lang="en-US" sz="2200" dirty="0"/>
              <a:t>In a modern OS (e.g., Linux, Windows or OS X), the OS uses a set of page tables to map virtual memory within a process to their corresponding physical memory in main memory. </a:t>
            </a:r>
          </a:p>
        </p:txBody>
      </p:sp>
      <p:sp>
        <p:nvSpPr>
          <p:cNvPr id="8" name="Rectangle 7">
            <a:extLst>
              <a:ext uri="{FF2B5EF4-FFF2-40B4-BE49-F238E27FC236}">
                <a16:creationId xmlns:a16="http://schemas.microsoft.com/office/drawing/2014/main" id="{B42E73A1-9767-4286-AF86-C2016915CCEF}"/>
              </a:ext>
            </a:extLst>
          </p:cNvPr>
          <p:cNvSpPr/>
          <p:nvPr/>
        </p:nvSpPr>
        <p:spPr>
          <a:xfrm>
            <a:off x="6012153" y="3481648"/>
            <a:ext cx="3336758" cy="276325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内容占位符 2">
            <a:extLst>
              <a:ext uri="{FF2B5EF4-FFF2-40B4-BE49-F238E27FC236}">
                <a16:creationId xmlns:a16="http://schemas.microsoft.com/office/drawing/2014/main" id="{013184B8-0802-4EFB-80AD-A65F4061CBA6}"/>
              </a:ext>
            </a:extLst>
          </p:cNvPr>
          <p:cNvSpPr txBox="1">
            <a:spLocks/>
          </p:cNvSpPr>
          <p:nvPr/>
        </p:nvSpPr>
        <p:spPr>
          <a:xfrm>
            <a:off x="3759843" y="4813892"/>
            <a:ext cx="2435317" cy="4342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2000" dirty="0"/>
              <a:t>a set of page tables</a:t>
            </a:r>
          </a:p>
        </p:txBody>
      </p:sp>
      <p:sp>
        <p:nvSpPr>
          <p:cNvPr id="12" name="Rectangle 11">
            <a:extLst>
              <a:ext uri="{FF2B5EF4-FFF2-40B4-BE49-F238E27FC236}">
                <a16:creationId xmlns:a16="http://schemas.microsoft.com/office/drawing/2014/main" id="{9EBDC53B-8FBE-4A56-AB48-A46AA6A74CBE}"/>
              </a:ext>
            </a:extLst>
          </p:cNvPr>
          <p:cNvSpPr/>
          <p:nvPr/>
        </p:nvSpPr>
        <p:spPr>
          <a:xfrm>
            <a:off x="9691649" y="4453545"/>
            <a:ext cx="984840" cy="37387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内容占位符 2">
            <a:extLst>
              <a:ext uri="{FF2B5EF4-FFF2-40B4-BE49-F238E27FC236}">
                <a16:creationId xmlns:a16="http://schemas.microsoft.com/office/drawing/2014/main" id="{AEF94126-97A2-4AB8-88C0-033705FE4FFC}"/>
              </a:ext>
            </a:extLst>
          </p:cNvPr>
          <p:cNvSpPr txBox="1">
            <a:spLocks/>
          </p:cNvSpPr>
          <p:nvPr/>
        </p:nvSpPr>
        <p:spPr>
          <a:xfrm>
            <a:off x="9299334" y="4093609"/>
            <a:ext cx="2020477" cy="4308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ClrTx/>
              <a:buSzTx/>
              <a:buNone/>
            </a:pPr>
            <a:r>
              <a:rPr lang="en-US" sz="2000" dirty="0"/>
              <a:t>memory cell</a:t>
            </a:r>
          </a:p>
        </p:txBody>
      </p:sp>
    </p:spTree>
    <p:extLst>
      <p:ext uri="{BB962C8B-B14F-4D97-AF65-F5344CB8AC3E}">
        <p14:creationId xmlns:p14="http://schemas.microsoft.com/office/powerpoint/2010/main" val="4182265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46078</TotalTime>
  <Words>2793</Words>
  <Application>Microsoft Office PowerPoint</Application>
  <PresentationFormat>Widescreen</PresentationFormat>
  <Paragraphs>390</Paragraphs>
  <Slides>50</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61" baseType="lpstr">
      <vt:lpstr>Söhne</vt:lpstr>
      <vt:lpstr>Arial</vt:lpstr>
      <vt:lpstr>Calibri</vt:lpstr>
      <vt:lpstr>Calibri Light</vt:lpstr>
      <vt:lpstr>Courier New</vt:lpstr>
      <vt:lpstr>Helvetica</vt:lpstr>
      <vt:lpstr>Tahoma</vt:lpstr>
      <vt:lpstr>Times New Roman</vt:lpstr>
      <vt:lpstr>Wingdings</vt:lpstr>
      <vt:lpstr>Office Theme</vt:lpstr>
      <vt:lpstr>Visio</vt:lpstr>
      <vt:lpstr>Week 3 Virtualization and Containerization</vt:lpstr>
      <vt:lpstr>Overview</vt:lpstr>
      <vt:lpstr>Operating System Concepts</vt:lpstr>
      <vt:lpstr>What is a process?</vt:lpstr>
      <vt:lpstr>What is a process?</vt:lpstr>
      <vt:lpstr>Process scheduling</vt:lpstr>
      <vt:lpstr>Virtual memory</vt:lpstr>
      <vt:lpstr>Virtual memory</vt:lpstr>
      <vt:lpstr>Virtual memory</vt:lpstr>
      <vt:lpstr>What is virtualization?</vt:lpstr>
      <vt:lpstr>Characteristics for Virtualizable Computer Architectures</vt:lpstr>
      <vt:lpstr>VMM Types</vt:lpstr>
      <vt:lpstr>VMM Types</vt:lpstr>
      <vt:lpstr>VMM Types</vt:lpstr>
      <vt:lpstr>Virtualization: history</vt:lpstr>
      <vt:lpstr>Virtualization: history</vt:lpstr>
      <vt:lpstr>Virtualization on x86 architecture</vt:lpstr>
      <vt:lpstr>Dynamic Binary Translation</vt:lpstr>
      <vt:lpstr>Dynamic Binary Translation</vt:lpstr>
      <vt:lpstr>Dynamic Binary Translation</vt:lpstr>
      <vt:lpstr>IBM VM/370: the first virtualized system</vt:lpstr>
      <vt:lpstr>IBM VM/370</vt:lpstr>
      <vt:lpstr>IBM VM/370</vt:lpstr>
      <vt:lpstr>Two-stage translation</vt:lpstr>
      <vt:lpstr>Two-stage translation</vt:lpstr>
      <vt:lpstr>Two-stage translation</vt:lpstr>
      <vt:lpstr>Para-virtualization</vt:lpstr>
      <vt:lpstr>A typical example: Xen</vt:lpstr>
      <vt:lpstr>Overview of Xen</vt:lpstr>
      <vt:lpstr>Xen architecture</vt:lpstr>
      <vt:lpstr>A short conclusion</vt:lpstr>
      <vt:lpstr>Support from hardware extensions</vt:lpstr>
      <vt:lpstr>x86 Protection Rings (CPL)</vt:lpstr>
      <vt:lpstr>CPU virtualization: Intel VT-x &amp; AMD SVM</vt:lpstr>
      <vt:lpstr>An example: Intel VT-x</vt:lpstr>
      <vt:lpstr>CPU virtualization</vt:lpstr>
      <vt:lpstr>Containers: concepts</vt:lpstr>
      <vt:lpstr>Containers  </vt:lpstr>
      <vt:lpstr>Containerization vs. Virtualization  </vt:lpstr>
      <vt:lpstr>Backbones of containers</vt:lpstr>
      <vt:lpstr>namespaces: limit what a container can see</vt:lpstr>
      <vt:lpstr>PowerPoint Presentation</vt:lpstr>
      <vt:lpstr>Docker container</vt:lpstr>
      <vt:lpstr>Docker container</vt:lpstr>
      <vt:lpstr>Docker cheatsheet</vt:lpstr>
      <vt:lpstr>Practice Questions</vt:lpstr>
      <vt:lpstr>Practice Questions</vt:lpstr>
      <vt:lpstr>Practice Questions</vt:lpstr>
      <vt:lpstr>Practice Questions</vt:lpstr>
      <vt:lpstr>Practice Questions</vt:lpstr>
    </vt:vector>
  </TitlesOfParts>
  <Manager>Peter Druschel</Manager>
  <Company>Rice University / Max Planck Institute for Software Systems</Company>
  <LinksUpToDate>false</LinksUpToDate>
  <SharedDoc>false</SharedDoc>
  <HyperlinkBase>http://www.cs.rice.edu/~ahae/</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basics; Amazon AWS</dc:title>
  <dc:subject>Scalable and Cloud Computing</dc:subject>
  <dc:creator>Andreas Haeberlen</dc:creator>
  <cp:keywords>NETS 212</cp:keywords>
  <dc:description>http://www.cis.upenn.edu/~nets212/</dc:description>
  <cp:lastModifiedBy>张 智</cp:lastModifiedBy>
  <cp:revision>4134</cp:revision>
  <dcterms:created xsi:type="dcterms:W3CDTF">1999-05-23T11:18:07Z</dcterms:created>
  <dcterms:modified xsi:type="dcterms:W3CDTF">2023-08-08T06:34:02Z</dcterms:modified>
  <cp:category>Lecture</cp:category>
</cp:coreProperties>
</file>

<file path=docProps/thumbnail.jpeg>
</file>